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67" r:id="rId3"/>
  </p:sldMasterIdLst>
  <p:notesMasterIdLst>
    <p:notesMasterId r:id="rId27"/>
  </p:notesMasterIdLst>
  <p:sldIdLst>
    <p:sldId id="294" r:id="rId4"/>
    <p:sldId id="347" r:id="rId5"/>
    <p:sldId id="318" r:id="rId6"/>
    <p:sldId id="319" r:id="rId7"/>
    <p:sldId id="320" r:id="rId8"/>
    <p:sldId id="321" r:id="rId9"/>
    <p:sldId id="323" r:id="rId10"/>
    <p:sldId id="324" r:id="rId11"/>
    <p:sldId id="325" r:id="rId12"/>
    <p:sldId id="322" r:id="rId13"/>
    <p:sldId id="339" r:id="rId14"/>
    <p:sldId id="340" r:id="rId15"/>
    <p:sldId id="341" r:id="rId16"/>
    <p:sldId id="267" r:id="rId17"/>
    <p:sldId id="268" r:id="rId18"/>
    <p:sldId id="342" r:id="rId19"/>
    <p:sldId id="343" r:id="rId20"/>
    <p:sldId id="344" r:id="rId21"/>
    <p:sldId id="276" r:id="rId22"/>
    <p:sldId id="277" r:id="rId23"/>
    <p:sldId id="346" r:id="rId24"/>
    <p:sldId id="345" r:id="rId25"/>
    <p:sldId id="280" r:id="rId26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54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381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381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381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381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381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381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04A9B3"/>
          </a:solidFill>
        </a:fill>
      </a:tcStyle>
    </a:band2H>
    <a:firstCol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4A9B3"/>
          </a:solidFill>
        </a:fill>
      </a:tcStyle>
    </a:lastRow>
    <a:firstRow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381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381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rgbClr val="04A9B3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solidFill>
            <a:srgbClr val="04A9B3">
              <a:alpha val="20000"/>
            </a:srgbClr>
          </a:solidFill>
        </a:fill>
      </a:tcStyle>
    </a:firstCol>
    <a:lastRow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50800" cap="flat">
              <a:solidFill>
                <a:srgbClr val="04A9B3"/>
              </a:solidFill>
              <a:prstDash val="solid"/>
              <a:round/>
            </a:ln>
          </a:top>
          <a:bottom>
            <a:ln w="127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4A9B3"/>
        </a:fontRef>
        <a:srgbClr val="04A9B3"/>
      </a:tcTxStyle>
      <a:tcStyle>
        <a:tcBdr>
          <a:left>
            <a:ln w="12700" cap="flat">
              <a:solidFill>
                <a:srgbClr val="04A9B3"/>
              </a:solidFill>
              <a:prstDash val="solid"/>
              <a:round/>
            </a:ln>
          </a:left>
          <a:right>
            <a:ln w="12700" cap="flat">
              <a:solidFill>
                <a:srgbClr val="04A9B3"/>
              </a:solidFill>
              <a:prstDash val="solid"/>
              <a:round/>
            </a:ln>
          </a:right>
          <a:top>
            <a:ln w="12700" cap="flat">
              <a:solidFill>
                <a:srgbClr val="04A9B3"/>
              </a:solidFill>
              <a:prstDash val="solid"/>
              <a:round/>
            </a:ln>
          </a:top>
          <a:bottom>
            <a:ln w="25400" cap="flat">
              <a:solidFill>
                <a:srgbClr val="04A9B3"/>
              </a:solidFill>
              <a:prstDash val="solid"/>
              <a:round/>
            </a:ln>
          </a:bottom>
          <a:insideH>
            <a:ln w="12700" cap="flat">
              <a:solidFill>
                <a:srgbClr val="04A9B3"/>
              </a:solidFill>
              <a:prstDash val="solid"/>
              <a:round/>
            </a:ln>
          </a:insideH>
          <a:insideV>
            <a:ln w="12700" cap="flat">
              <a:solidFill>
                <a:srgbClr val="04A9B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2500"/>
  </p:normalViewPr>
  <p:slideViewPr>
    <p:cSldViewPr snapToGrid="0">
      <p:cViewPr varScale="1">
        <p:scale>
          <a:sx n="63" d="100"/>
          <a:sy n="63" d="100"/>
        </p:scale>
        <p:origin x="398" y="77"/>
      </p:cViewPr>
      <p:guideLst>
        <p:guide orient="horz" pos="3072"/>
        <p:guide pos="54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861670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333333"/>
                </a:solidFill>
                <a:effectLst/>
                <a:latin typeface="Source Sans Pro"/>
              </a:rPr>
              <a:t>roup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/>
              </a:rPr>
              <a:t> of people, sometimes with trained animals, who perform acts with skill in a show that travels around to different places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2142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2200" b="1" i="0" dirty="0">
                <a:effectLst/>
                <a:latin typeface="+mj-lt"/>
                <a:ea typeface="+mj-ea"/>
                <a:cs typeface="+mj-cs"/>
                <a:sym typeface="Helvetica Neue"/>
              </a:rPr>
              <a:t>amusement arcade</a:t>
            </a:r>
            <a:r>
              <a:rPr lang="en-US" sz="2200" b="0" i="1" dirty="0">
                <a:effectLst/>
                <a:latin typeface="+mj-lt"/>
                <a:ea typeface="+mj-ea"/>
                <a:cs typeface="+mj-cs"/>
                <a:sym typeface="Helvetica Neue"/>
              </a:rPr>
              <a:t>)</a:t>
            </a:r>
          </a:p>
          <a:p>
            <a:r>
              <a:rPr lang="en-US" sz="2200" b="0" i="0" dirty="0">
                <a:effectLst/>
                <a:latin typeface="+mj-lt"/>
                <a:ea typeface="+mj-ea"/>
                <a:cs typeface="+mj-cs"/>
                <a:sym typeface="Helvetica Neue"/>
              </a:rPr>
              <a:t> a place where you can play games on machines which you use coins to operate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64726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Source Sans Pro"/>
              </a:rPr>
              <a:t>having a lot of people or too many people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86113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teach the new vocabularies</a:t>
            </a:r>
          </a:p>
          <a:p>
            <a:endParaRPr lang="en-US" dirty="0"/>
          </a:p>
          <a:p>
            <a:r>
              <a:rPr lang="en-US" dirty="0"/>
              <a:t>Step 2: listen and match</a:t>
            </a:r>
          </a:p>
          <a:p>
            <a:endParaRPr lang="en-US" dirty="0"/>
          </a:p>
          <a:p>
            <a:r>
              <a:rPr lang="en-US" dirty="0"/>
              <a:t>Step 3: discuss in pairs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045366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first time just listen</a:t>
            </a:r>
          </a:p>
          <a:p>
            <a:endParaRPr lang="en-US" dirty="0"/>
          </a:p>
          <a:p>
            <a:r>
              <a:rPr lang="en-US" dirty="0"/>
              <a:t>Step 2: second time choose the</a:t>
            </a:r>
            <a:r>
              <a:rPr lang="en-US" baseline="0" dirty="0"/>
              <a:t> correct word</a:t>
            </a:r>
            <a:endParaRPr lang="en-US" dirty="0"/>
          </a:p>
          <a:p>
            <a:endParaRPr lang="en-US" dirty="0"/>
          </a:p>
          <a:p>
            <a:r>
              <a:rPr lang="en-US" dirty="0"/>
              <a:t>Step 3: check the answers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59171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teach new words</a:t>
            </a:r>
          </a:p>
          <a:p>
            <a:endParaRPr lang="en-US" dirty="0"/>
          </a:p>
          <a:p>
            <a:r>
              <a:rPr lang="en-US" dirty="0"/>
              <a:t>Step 2: get the students to repeat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50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teach the activities</a:t>
            </a:r>
          </a:p>
          <a:p>
            <a:endParaRPr lang="en-US" dirty="0"/>
          </a:p>
          <a:p>
            <a:r>
              <a:rPr lang="en-US" dirty="0"/>
              <a:t>Step 2: discuss in groups</a:t>
            </a:r>
          </a:p>
          <a:p>
            <a:endParaRPr lang="en-US" dirty="0"/>
          </a:p>
          <a:p>
            <a:r>
              <a:rPr lang="en-US" dirty="0"/>
              <a:t>Step 3: make the timetable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129835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"/>
          <p:cNvSpPr/>
          <p:nvPr/>
        </p:nvSpPr>
        <p:spPr>
          <a:xfrm>
            <a:off x="15864549" y="168341"/>
            <a:ext cx="1341393" cy="463353"/>
          </a:xfrm>
          <a:prstGeom prst="roundRect">
            <a:avLst>
              <a:gd name="adj" fmla="val 3426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/>
            </a:pPr>
            <a:endParaRPr sz="2200"/>
          </a:p>
        </p:txBody>
      </p:sp>
      <p:sp>
        <p:nvSpPr>
          <p:cNvPr id="27" name="Rounded Rectangle"/>
          <p:cNvSpPr/>
          <p:nvPr/>
        </p:nvSpPr>
        <p:spPr>
          <a:xfrm>
            <a:off x="5049474" y="168341"/>
            <a:ext cx="7241312" cy="463353"/>
          </a:xfrm>
          <a:prstGeom prst="roundRect">
            <a:avLst>
              <a:gd name="adj" fmla="val 3426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/>
            </a:pPr>
            <a:endParaRPr sz="2200"/>
          </a:p>
        </p:txBody>
      </p:sp>
      <p:sp>
        <p:nvSpPr>
          <p:cNvPr id="28" name="Rounded Rectangle"/>
          <p:cNvSpPr/>
          <p:nvPr/>
        </p:nvSpPr>
        <p:spPr>
          <a:xfrm>
            <a:off x="7578528" y="9126073"/>
            <a:ext cx="2183207" cy="463354"/>
          </a:xfrm>
          <a:prstGeom prst="roundRect">
            <a:avLst>
              <a:gd name="adj" fmla="val 3426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04A9B3"/>
                </a:solidFill>
              </a:defRPr>
            </a:pPr>
            <a:endParaRPr sz="2200"/>
          </a:p>
        </p:txBody>
      </p:sp>
      <p:pic>
        <p:nvPicPr>
          <p:cNvPr id="29" name="Strips_ISW7.jpg" descr="Strips_ISW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340263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79" y="-95538"/>
            <a:ext cx="2349369" cy="991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Home.png" descr="Home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1291" y="9035092"/>
            <a:ext cx="860453" cy="64531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ext"/>
          <p:cNvSpPr txBox="1">
            <a:spLocks noGrp="1"/>
          </p:cNvSpPr>
          <p:nvPr>
            <p:ph type="body" sz="quarter" idx="13"/>
          </p:nvPr>
        </p:nvSpPr>
        <p:spPr>
          <a:xfrm>
            <a:off x="5081915" y="164055"/>
            <a:ext cx="7176433" cy="471924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>
              <a:defRPr sz="2400">
                <a:solidFill>
                  <a:srgbClr val="97C129"/>
                </a:solidFill>
              </a:defRPr>
            </a:pPr>
            <a:endParaRPr/>
          </a:p>
        </p:txBody>
      </p:sp>
      <p:sp>
        <p:nvSpPr>
          <p:cNvPr id="33" name="Text"/>
          <p:cNvSpPr txBox="1">
            <a:spLocks noGrp="1"/>
          </p:cNvSpPr>
          <p:nvPr>
            <p:ph type="body" sz="quarter" idx="14"/>
          </p:nvPr>
        </p:nvSpPr>
        <p:spPr>
          <a:xfrm>
            <a:off x="7792660" y="9121790"/>
            <a:ext cx="1754944" cy="471924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>
              <a:defRPr sz="2400">
                <a:solidFill>
                  <a:srgbClr val="97C129"/>
                </a:solidFill>
              </a:defRPr>
            </a:pPr>
            <a:endParaRPr/>
          </a:p>
        </p:txBody>
      </p:sp>
      <p:sp>
        <p:nvSpPr>
          <p:cNvPr id="34" name="Arrow">
            <a:hlinkClick r:id="" action="ppaction://hlinkshowjump?jump=nextslide"/>
          </p:cNvPr>
          <p:cNvSpPr/>
          <p:nvPr/>
        </p:nvSpPr>
        <p:spPr>
          <a:xfrm>
            <a:off x="16586753" y="231095"/>
            <a:ext cx="539106" cy="337844"/>
          </a:xfrm>
          <a:prstGeom prst="rightArrow">
            <a:avLst>
              <a:gd name="adj1" fmla="val 39534"/>
              <a:gd name="adj2" fmla="val 69054"/>
            </a:avLst>
          </a:prstGeom>
          <a:solidFill>
            <a:srgbClr val="97C12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 sz="2400"/>
          </a:p>
        </p:txBody>
      </p:sp>
      <p:sp>
        <p:nvSpPr>
          <p:cNvPr id="35" name="Arrow">
            <a:hlinkClick r:id="" action="ppaction://hlinkshowjump?jump=previousslide"/>
          </p:cNvPr>
          <p:cNvSpPr/>
          <p:nvPr/>
        </p:nvSpPr>
        <p:spPr>
          <a:xfrm flipH="1">
            <a:off x="15926332" y="231095"/>
            <a:ext cx="539106" cy="337844"/>
          </a:xfrm>
          <a:prstGeom prst="rightArrow">
            <a:avLst>
              <a:gd name="adj1" fmla="val 39534"/>
              <a:gd name="adj2" fmla="val 69054"/>
            </a:avLst>
          </a:prstGeom>
          <a:solidFill>
            <a:srgbClr val="97C12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 sz="2400"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8813" y="6827528"/>
            <a:ext cx="10404158" cy="806026"/>
          </a:xfrm>
        </p:spPr>
        <p:txBody>
          <a:bodyPr anchor="b"/>
          <a:lstStyle>
            <a:lvl1pPr algn="l">
              <a:defRPr sz="3413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8813" y="871503"/>
            <a:ext cx="10404158" cy="5852160"/>
          </a:xfrm>
        </p:spPr>
        <p:txBody>
          <a:bodyPr/>
          <a:lstStyle>
            <a:lvl1pPr marL="0" indent="0">
              <a:buNone/>
              <a:defRPr sz="5461"/>
            </a:lvl1pPr>
            <a:lvl2pPr marL="780303" indent="0">
              <a:buNone/>
              <a:defRPr sz="4779"/>
            </a:lvl2pPr>
            <a:lvl3pPr marL="1560606" indent="0">
              <a:buNone/>
              <a:defRPr sz="4096"/>
            </a:lvl3pPr>
            <a:lvl4pPr marL="2340910" indent="0">
              <a:buNone/>
              <a:defRPr sz="3413"/>
            </a:lvl4pPr>
            <a:lvl5pPr marL="3121213" indent="0">
              <a:buNone/>
              <a:defRPr sz="3413"/>
            </a:lvl5pPr>
            <a:lvl6pPr marL="3901516" indent="0">
              <a:buNone/>
              <a:defRPr sz="3413"/>
            </a:lvl6pPr>
            <a:lvl7pPr marL="4681819" indent="0">
              <a:buNone/>
              <a:defRPr sz="3413"/>
            </a:lvl7pPr>
            <a:lvl8pPr marL="5462123" indent="0">
              <a:buNone/>
              <a:defRPr sz="3413"/>
            </a:lvl8pPr>
            <a:lvl9pPr marL="6242426" indent="0">
              <a:buNone/>
              <a:defRPr sz="3413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8813" y="7633551"/>
            <a:ext cx="10404158" cy="1144692"/>
          </a:xfrm>
        </p:spPr>
        <p:txBody>
          <a:bodyPr/>
          <a:lstStyle>
            <a:lvl1pPr marL="0" indent="0">
              <a:buNone/>
              <a:defRPr sz="2389"/>
            </a:lvl1pPr>
            <a:lvl2pPr marL="780303" indent="0">
              <a:buNone/>
              <a:defRPr sz="2048"/>
            </a:lvl2pPr>
            <a:lvl3pPr marL="1560606" indent="0">
              <a:buNone/>
              <a:defRPr sz="1707"/>
            </a:lvl3pPr>
            <a:lvl4pPr marL="2340910" indent="0">
              <a:buNone/>
              <a:defRPr sz="1536"/>
            </a:lvl4pPr>
            <a:lvl5pPr marL="3121213" indent="0">
              <a:buNone/>
              <a:defRPr sz="1536"/>
            </a:lvl5pPr>
            <a:lvl6pPr marL="3901516" indent="0">
              <a:buNone/>
              <a:defRPr sz="1536"/>
            </a:lvl6pPr>
            <a:lvl7pPr marL="4681819" indent="0">
              <a:buNone/>
              <a:defRPr sz="1536"/>
            </a:lvl7pPr>
            <a:lvl8pPr marL="5462123" indent="0">
              <a:buNone/>
              <a:defRPr sz="1536"/>
            </a:lvl8pPr>
            <a:lvl9pPr marL="6242426" indent="0">
              <a:buNone/>
              <a:defRPr sz="15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5C073-70B9-4593-88FE-BB9573B114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12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782C-3151-4C0E-835D-A2D3A78166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56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1698" y="462850"/>
            <a:ext cx="3901561" cy="82499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022" y="462850"/>
            <a:ext cx="11415675" cy="82499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595F-D3BE-4BB3-9D42-32796442B3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30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013" y="462848"/>
            <a:ext cx="15606237" cy="13185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67024" y="2275844"/>
            <a:ext cx="7658617" cy="643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4638" y="2275844"/>
            <a:ext cx="7658617" cy="643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F5FB4-5385-49B8-AF68-BA354C9F3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74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013" y="462848"/>
            <a:ext cx="15606237" cy="13185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67013" y="2275846"/>
            <a:ext cx="15606237" cy="3108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013" y="5601550"/>
            <a:ext cx="15606237" cy="3111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07AA2-DF91-447C-8085-FDAEDB5611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42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013" y="462848"/>
            <a:ext cx="15606237" cy="13185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67013" y="2275844"/>
            <a:ext cx="15606237" cy="6436925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vi-VN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6590B-882B-41F4-BEF2-584FF53102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36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013" y="463297"/>
            <a:ext cx="15606237" cy="13194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67014" y="2275840"/>
            <a:ext cx="7658616" cy="64373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8814635" y="2275840"/>
            <a:ext cx="7658616" cy="6437376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79583-5BCA-41E3-A061-3011619171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02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013" y="463297"/>
            <a:ext cx="15606237" cy="13194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67013" y="2275840"/>
            <a:ext cx="15606237" cy="6437376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C1FC0-EE10-4BF4-B2D3-437AE70CBF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45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45934" y="2275840"/>
            <a:ext cx="12969072" cy="455168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198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03531" y="1733974"/>
            <a:ext cx="14736212" cy="274997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98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3901559" y="4985173"/>
            <a:ext cx="12138184" cy="249258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ABD7F-A0F4-4C8C-9159-0D1724377D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02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466DA-2F57-4151-A9D3-7BE6695025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1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9E7E-ABF1-4066-96F8-A0F99EF36C6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88485" y="9296401"/>
            <a:ext cx="354264" cy="348813"/>
          </a:xfrm>
        </p:spPr>
        <p:txBody>
          <a:bodyPr/>
          <a:lstStyle/>
          <a:p>
            <a:fld id="{3A5C3E62-18D2-4051-9434-416625C1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08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761" y="6267592"/>
            <a:ext cx="14739224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761" y="4133993"/>
            <a:ext cx="14739224" cy="2133599"/>
          </a:xfrm>
        </p:spPr>
        <p:txBody>
          <a:bodyPr anchor="b"/>
          <a:lstStyle>
            <a:lvl1pPr marL="0" indent="0">
              <a:buNone/>
              <a:defRPr sz="2844"/>
            </a:lvl1pPr>
            <a:lvl2pPr marL="650230" indent="0">
              <a:buNone/>
              <a:defRPr sz="2560"/>
            </a:lvl2pPr>
            <a:lvl3pPr marL="1300460" indent="0">
              <a:buNone/>
              <a:defRPr sz="2276"/>
            </a:lvl3pPr>
            <a:lvl4pPr marL="1950690" indent="0">
              <a:buNone/>
              <a:defRPr sz="1991"/>
            </a:lvl4pPr>
            <a:lvl5pPr marL="2600919" indent="0">
              <a:buNone/>
              <a:defRPr sz="1991"/>
            </a:lvl5pPr>
            <a:lvl6pPr marL="3251149" indent="0">
              <a:buNone/>
              <a:defRPr sz="1991"/>
            </a:lvl6pPr>
            <a:lvl7pPr marL="3901379" indent="0">
              <a:buNone/>
              <a:defRPr sz="1991"/>
            </a:lvl7pPr>
            <a:lvl8pPr marL="4551609" indent="0">
              <a:buNone/>
              <a:defRPr sz="1991"/>
            </a:lvl8pPr>
            <a:lvl9pPr marL="5201839" indent="0">
              <a:buNone/>
              <a:defRPr sz="19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36BED0-4630-4074-B8DF-180F41FE82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78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013" y="2275841"/>
            <a:ext cx="7658616" cy="6443698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4633" y="2275841"/>
            <a:ext cx="7661628" cy="6443698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4AF1AD-A2D7-4996-82B0-B5613EA920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87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013" y="390596"/>
            <a:ext cx="15606237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8614" y="2183272"/>
            <a:ext cx="7664637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8614" y="3093155"/>
            <a:ext cx="7664637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51418-9738-46E9-B222-EA507683C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71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11461-5ABF-4DE9-81D9-7569A553E1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08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43A256-F9F2-4A59-A541-CE923F408A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36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014" y="388338"/>
            <a:ext cx="5704827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561" y="388339"/>
            <a:ext cx="9693689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014" y="2041032"/>
            <a:ext cx="5704827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92AB2-577C-41E8-9769-726EA9ECAE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51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CB5D12-CEEF-4500-A5DF-105468992D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71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E24D0-B781-44E7-93D9-49C2E37B84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18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4702" y="390597"/>
            <a:ext cx="3901559" cy="83289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8685" cy="8328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ED91D-FC3D-4504-8C31-A8DB8FFDED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74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013" y="390596"/>
            <a:ext cx="15609248" cy="1625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67013" y="2275841"/>
            <a:ext cx="15609248" cy="644369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29391-93D6-488F-B9C9-27CA028C9C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4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4E671-A58A-472E-8953-3C8B1C2D8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23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763" y="6267592"/>
            <a:ext cx="14739224" cy="1937172"/>
          </a:xfrm>
        </p:spPr>
        <p:txBody>
          <a:bodyPr anchor="t"/>
          <a:lstStyle>
            <a:lvl1pPr algn="l">
              <a:defRPr sz="6827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763" y="4133998"/>
            <a:ext cx="14739224" cy="2133598"/>
          </a:xfrm>
        </p:spPr>
        <p:txBody>
          <a:bodyPr anchor="b"/>
          <a:lstStyle>
            <a:lvl1pPr marL="0" indent="0">
              <a:buNone/>
              <a:defRPr sz="3413"/>
            </a:lvl1pPr>
            <a:lvl2pPr marL="780303" indent="0">
              <a:buNone/>
              <a:defRPr sz="3072"/>
            </a:lvl2pPr>
            <a:lvl3pPr marL="1560606" indent="0">
              <a:buNone/>
              <a:defRPr sz="2731"/>
            </a:lvl3pPr>
            <a:lvl4pPr marL="2340910" indent="0">
              <a:buNone/>
              <a:defRPr sz="2389"/>
            </a:lvl4pPr>
            <a:lvl5pPr marL="3121213" indent="0">
              <a:buNone/>
              <a:defRPr sz="2389"/>
            </a:lvl5pPr>
            <a:lvl6pPr marL="3901516" indent="0">
              <a:buNone/>
              <a:defRPr sz="2389"/>
            </a:lvl6pPr>
            <a:lvl7pPr marL="4681819" indent="0">
              <a:buNone/>
              <a:defRPr sz="2389"/>
            </a:lvl7pPr>
            <a:lvl8pPr marL="5462123" indent="0">
              <a:buNone/>
              <a:defRPr sz="2389"/>
            </a:lvl8pPr>
            <a:lvl9pPr marL="6242426" indent="0">
              <a:buNone/>
              <a:defRPr sz="23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40122-B3F7-49E6-B363-D8E6515852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3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024" y="2275844"/>
            <a:ext cx="7658617" cy="6436925"/>
          </a:xfrm>
        </p:spPr>
        <p:txBody>
          <a:bodyPr/>
          <a:lstStyle>
            <a:lvl1pPr>
              <a:defRPr sz="4779"/>
            </a:lvl1pPr>
            <a:lvl2pPr>
              <a:defRPr sz="4096"/>
            </a:lvl2pPr>
            <a:lvl3pPr>
              <a:defRPr sz="3413"/>
            </a:lvl3pPr>
            <a:lvl4pPr>
              <a:defRPr sz="3072"/>
            </a:lvl4pPr>
            <a:lvl5pPr>
              <a:defRPr sz="3072"/>
            </a:lvl5pPr>
            <a:lvl6pPr>
              <a:defRPr sz="3072"/>
            </a:lvl6pPr>
            <a:lvl7pPr>
              <a:defRPr sz="3072"/>
            </a:lvl7pPr>
            <a:lvl8pPr>
              <a:defRPr sz="3072"/>
            </a:lvl8pPr>
            <a:lvl9pPr>
              <a:defRPr sz="30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4638" y="2275844"/>
            <a:ext cx="7658617" cy="6436925"/>
          </a:xfrm>
        </p:spPr>
        <p:txBody>
          <a:bodyPr/>
          <a:lstStyle>
            <a:lvl1pPr>
              <a:defRPr sz="4779"/>
            </a:lvl1pPr>
            <a:lvl2pPr>
              <a:defRPr sz="4096"/>
            </a:lvl2pPr>
            <a:lvl3pPr>
              <a:defRPr sz="3413"/>
            </a:lvl3pPr>
            <a:lvl4pPr>
              <a:defRPr sz="3072"/>
            </a:lvl4pPr>
            <a:lvl5pPr>
              <a:defRPr sz="3072"/>
            </a:lvl5pPr>
            <a:lvl6pPr>
              <a:defRPr sz="3072"/>
            </a:lvl6pPr>
            <a:lvl7pPr>
              <a:defRPr sz="3072"/>
            </a:lvl7pPr>
            <a:lvl8pPr>
              <a:defRPr sz="3072"/>
            </a:lvl8pPr>
            <a:lvl9pPr>
              <a:defRPr sz="30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9D9E2-4CF2-4C31-824C-A068916D9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5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013" y="390596"/>
            <a:ext cx="15606237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013" y="2183276"/>
            <a:ext cx="7661628" cy="909884"/>
          </a:xfrm>
        </p:spPr>
        <p:txBody>
          <a:bodyPr anchor="b"/>
          <a:lstStyle>
            <a:lvl1pPr marL="0" indent="0">
              <a:buNone/>
              <a:defRPr sz="4096" b="1"/>
            </a:lvl1pPr>
            <a:lvl2pPr marL="780303" indent="0">
              <a:buNone/>
              <a:defRPr sz="3413" b="1"/>
            </a:lvl2pPr>
            <a:lvl3pPr marL="1560606" indent="0">
              <a:buNone/>
              <a:defRPr sz="3072" b="1"/>
            </a:lvl3pPr>
            <a:lvl4pPr marL="2340910" indent="0">
              <a:buNone/>
              <a:defRPr sz="2731" b="1"/>
            </a:lvl4pPr>
            <a:lvl5pPr marL="3121213" indent="0">
              <a:buNone/>
              <a:defRPr sz="2731" b="1"/>
            </a:lvl5pPr>
            <a:lvl6pPr marL="3901516" indent="0">
              <a:buNone/>
              <a:defRPr sz="2731" b="1"/>
            </a:lvl6pPr>
            <a:lvl7pPr marL="4681819" indent="0">
              <a:buNone/>
              <a:defRPr sz="2731" b="1"/>
            </a:lvl7pPr>
            <a:lvl8pPr marL="5462123" indent="0">
              <a:buNone/>
              <a:defRPr sz="2731" b="1"/>
            </a:lvl8pPr>
            <a:lvl9pPr marL="6242426" indent="0">
              <a:buNone/>
              <a:defRPr sz="27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013" y="3093157"/>
            <a:ext cx="7661628" cy="5619611"/>
          </a:xfrm>
        </p:spPr>
        <p:txBody>
          <a:bodyPr/>
          <a:lstStyle>
            <a:lvl1pPr>
              <a:defRPr sz="4096"/>
            </a:lvl1pPr>
            <a:lvl2pPr>
              <a:defRPr sz="3413"/>
            </a:lvl2pPr>
            <a:lvl3pPr>
              <a:defRPr sz="3072"/>
            </a:lvl3pPr>
            <a:lvl4pPr>
              <a:defRPr sz="2731"/>
            </a:lvl4pPr>
            <a:lvl5pPr>
              <a:defRPr sz="2731"/>
            </a:lvl5pPr>
            <a:lvl6pPr>
              <a:defRPr sz="2731"/>
            </a:lvl6pPr>
            <a:lvl7pPr>
              <a:defRPr sz="2731"/>
            </a:lvl7pPr>
            <a:lvl8pPr>
              <a:defRPr sz="2731"/>
            </a:lvl8pPr>
            <a:lvl9pPr>
              <a:defRPr sz="2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8615" y="2183276"/>
            <a:ext cx="7664635" cy="909884"/>
          </a:xfrm>
        </p:spPr>
        <p:txBody>
          <a:bodyPr anchor="b"/>
          <a:lstStyle>
            <a:lvl1pPr marL="0" indent="0">
              <a:buNone/>
              <a:defRPr sz="4096" b="1"/>
            </a:lvl1pPr>
            <a:lvl2pPr marL="780303" indent="0">
              <a:buNone/>
              <a:defRPr sz="3413" b="1"/>
            </a:lvl2pPr>
            <a:lvl3pPr marL="1560606" indent="0">
              <a:buNone/>
              <a:defRPr sz="3072" b="1"/>
            </a:lvl3pPr>
            <a:lvl4pPr marL="2340910" indent="0">
              <a:buNone/>
              <a:defRPr sz="2731" b="1"/>
            </a:lvl4pPr>
            <a:lvl5pPr marL="3121213" indent="0">
              <a:buNone/>
              <a:defRPr sz="2731" b="1"/>
            </a:lvl5pPr>
            <a:lvl6pPr marL="3901516" indent="0">
              <a:buNone/>
              <a:defRPr sz="2731" b="1"/>
            </a:lvl6pPr>
            <a:lvl7pPr marL="4681819" indent="0">
              <a:buNone/>
              <a:defRPr sz="2731" b="1"/>
            </a:lvl7pPr>
            <a:lvl8pPr marL="5462123" indent="0">
              <a:buNone/>
              <a:defRPr sz="2731" b="1"/>
            </a:lvl8pPr>
            <a:lvl9pPr marL="6242426" indent="0">
              <a:buNone/>
              <a:defRPr sz="27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8615" y="3093157"/>
            <a:ext cx="7664635" cy="5619611"/>
          </a:xfrm>
        </p:spPr>
        <p:txBody>
          <a:bodyPr/>
          <a:lstStyle>
            <a:lvl1pPr>
              <a:defRPr sz="4096"/>
            </a:lvl1pPr>
            <a:lvl2pPr>
              <a:defRPr sz="3413"/>
            </a:lvl2pPr>
            <a:lvl3pPr>
              <a:defRPr sz="3072"/>
            </a:lvl3pPr>
            <a:lvl4pPr>
              <a:defRPr sz="2731"/>
            </a:lvl4pPr>
            <a:lvl5pPr>
              <a:defRPr sz="2731"/>
            </a:lvl5pPr>
            <a:lvl6pPr>
              <a:defRPr sz="2731"/>
            </a:lvl6pPr>
            <a:lvl7pPr>
              <a:defRPr sz="2731"/>
            </a:lvl7pPr>
            <a:lvl8pPr>
              <a:defRPr sz="2731"/>
            </a:lvl8pPr>
            <a:lvl9pPr>
              <a:defRPr sz="2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8AA86-0150-4A6E-844C-8383DD76B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38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06D80-A4C8-4007-89E2-62D7232E5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48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6679D-4134-4570-B327-994C9868F7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1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022" y="388341"/>
            <a:ext cx="5704827" cy="1652693"/>
          </a:xfrm>
        </p:spPr>
        <p:txBody>
          <a:bodyPr anchor="b"/>
          <a:lstStyle>
            <a:lvl1pPr algn="l">
              <a:defRPr sz="3413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574" y="388344"/>
            <a:ext cx="9693687" cy="8324429"/>
          </a:xfrm>
        </p:spPr>
        <p:txBody>
          <a:bodyPr/>
          <a:lstStyle>
            <a:lvl1pPr>
              <a:defRPr sz="5461"/>
            </a:lvl1pPr>
            <a:lvl2pPr>
              <a:defRPr sz="4779"/>
            </a:lvl2pPr>
            <a:lvl3pPr>
              <a:defRPr sz="4096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022" y="2041034"/>
            <a:ext cx="5704827" cy="6671735"/>
          </a:xfrm>
        </p:spPr>
        <p:txBody>
          <a:bodyPr/>
          <a:lstStyle>
            <a:lvl1pPr marL="0" indent="0">
              <a:buNone/>
              <a:defRPr sz="2389"/>
            </a:lvl1pPr>
            <a:lvl2pPr marL="780303" indent="0">
              <a:buNone/>
              <a:defRPr sz="2048"/>
            </a:lvl2pPr>
            <a:lvl3pPr marL="1560606" indent="0">
              <a:buNone/>
              <a:defRPr sz="1707"/>
            </a:lvl3pPr>
            <a:lvl4pPr marL="2340910" indent="0">
              <a:buNone/>
              <a:defRPr sz="1536"/>
            </a:lvl4pPr>
            <a:lvl5pPr marL="3121213" indent="0">
              <a:buNone/>
              <a:defRPr sz="1536"/>
            </a:lvl5pPr>
            <a:lvl6pPr marL="3901516" indent="0">
              <a:buNone/>
              <a:defRPr sz="1536"/>
            </a:lvl6pPr>
            <a:lvl7pPr marL="4681819" indent="0">
              <a:buNone/>
              <a:defRPr sz="1536"/>
            </a:lvl7pPr>
            <a:lvl8pPr marL="5462123" indent="0">
              <a:buNone/>
              <a:defRPr sz="1536"/>
            </a:lvl8pPr>
            <a:lvl9pPr marL="6242426" indent="0">
              <a:buNone/>
              <a:defRPr sz="15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9716A-07A4-4EF2-9E92-DA656C1D2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4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-Learn Smart World 7_Master.jpg" descr="i-Learn Smart World 7_Mas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340263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logo_reflection.png" descr="logo_reflecti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9209" y="234662"/>
            <a:ext cx="3139688" cy="132451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300520" y="591537"/>
            <a:ext cx="14739225" cy="452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2183716" y="6767697"/>
            <a:ext cx="3962700" cy="64714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88484" y="9296400"/>
            <a:ext cx="354264" cy="3488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80" r:id="rId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18967" y="-13546"/>
            <a:ext cx="17364649" cy="9775276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156060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sz="3072" kern="1200">
              <a:solidFill>
                <a:srgbClr val="000000"/>
              </a:solidFill>
              <a:latin typeface="Arial" charset="0"/>
              <a:cs typeface="+mn-cs"/>
              <a:sym typeface="Helvetica Neue"/>
            </a:endParaRPr>
          </a:p>
        </p:txBody>
      </p:sp>
      <p:sp>
        <p:nvSpPr>
          <p:cNvPr id="1027" name="Freeform 9"/>
          <p:cNvSpPr>
            <a:spLocks/>
          </p:cNvSpPr>
          <p:nvPr/>
        </p:nvSpPr>
        <p:spPr bwMode="gray">
          <a:xfrm>
            <a:off x="-8129" y="7824554"/>
            <a:ext cx="2733802" cy="1931756"/>
          </a:xfrm>
          <a:custGeom>
            <a:avLst/>
            <a:gdLst>
              <a:gd name="T0" fmla="*/ 0 w 1089"/>
              <a:gd name="T1" fmla="*/ 0 h 1100"/>
              <a:gd name="T2" fmla="*/ 0 w 1089"/>
              <a:gd name="T3" fmla="*/ 1164700404 h 1100"/>
              <a:gd name="T4" fmla="*/ 2147483646 w 1089"/>
              <a:gd name="T5" fmla="*/ 1164700404 h 1100"/>
              <a:gd name="T6" fmla="*/ 0 w 1089"/>
              <a:gd name="T7" fmla="*/ 0 h 11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28" name="Line 13"/>
          <p:cNvSpPr>
            <a:spLocks noChangeShapeType="1"/>
          </p:cNvSpPr>
          <p:nvPr/>
        </p:nvSpPr>
        <p:spPr bwMode="gray">
          <a:xfrm>
            <a:off x="999775" y="1"/>
            <a:ext cx="0" cy="8407062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29" name="Line 14"/>
          <p:cNvSpPr>
            <a:spLocks noChangeShapeType="1"/>
          </p:cNvSpPr>
          <p:nvPr/>
        </p:nvSpPr>
        <p:spPr bwMode="gray">
          <a:xfrm>
            <a:off x="3180854" y="1"/>
            <a:ext cx="0" cy="971838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30" name="Line 15"/>
          <p:cNvSpPr>
            <a:spLocks noChangeShapeType="1"/>
          </p:cNvSpPr>
          <p:nvPr/>
        </p:nvSpPr>
        <p:spPr bwMode="gray">
          <a:xfrm>
            <a:off x="5367354" y="1"/>
            <a:ext cx="0" cy="9759019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" name="Line 16"/>
          <p:cNvSpPr>
            <a:spLocks noChangeShapeType="1"/>
          </p:cNvSpPr>
          <p:nvPr/>
        </p:nvSpPr>
        <p:spPr bwMode="gray">
          <a:xfrm>
            <a:off x="7553852" y="0"/>
            <a:ext cx="0" cy="977798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32" name="Line 17"/>
          <p:cNvSpPr>
            <a:spLocks noChangeShapeType="1"/>
          </p:cNvSpPr>
          <p:nvPr/>
        </p:nvSpPr>
        <p:spPr bwMode="gray">
          <a:xfrm>
            <a:off x="9734933" y="552704"/>
            <a:ext cx="0" cy="9225281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33" name="Line 18"/>
          <p:cNvSpPr>
            <a:spLocks noChangeShapeType="1"/>
          </p:cNvSpPr>
          <p:nvPr/>
        </p:nvSpPr>
        <p:spPr bwMode="gray">
          <a:xfrm>
            <a:off x="11921431" y="880534"/>
            <a:ext cx="0" cy="8897451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34" name="Line 19"/>
          <p:cNvSpPr>
            <a:spLocks noChangeShapeType="1"/>
          </p:cNvSpPr>
          <p:nvPr/>
        </p:nvSpPr>
        <p:spPr bwMode="gray">
          <a:xfrm>
            <a:off x="14107930" y="1099990"/>
            <a:ext cx="0" cy="8677996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35" name="Line 20"/>
          <p:cNvSpPr>
            <a:spLocks noChangeShapeType="1"/>
          </p:cNvSpPr>
          <p:nvPr/>
        </p:nvSpPr>
        <p:spPr bwMode="gray">
          <a:xfrm>
            <a:off x="16291720" y="1281516"/>
            <a:ext cx="0" cy="8496469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36" name="Line 22"/>
          <p:cNvSpPr>
            <a:spLocks noChangeShapeType="1"/>
          </p:cNvSpPr>
          <p:nvPr/>
        </p:nvSpPr>
        <p:spPr bwMode="gray">
          <a:xfrm rot="5400000">
            <a:off x="4921655" y="-4325602"/>
            <a:ext cx="0" cy="984331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37" name="Line 23"/>
          <p:cNvSpPr>
            <a:spLocks noChangeShapeType="1"/>
          </p:cNvSpPr>
          <p:nvPr/>
        </p:nvSpPr>
        <p:spPr bwMode="gray">
          <a:xfrm rot="5400000">
            <a:off x="8682324" y="-6490473"/>
            <a:ext cx="0" cy="17364649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38" name="Line 24"/>
          <p:cNvSpPr>
            <a:spLocks noChangeShapeType="1"/>
          </p:cNvSpPr>
          <p:nvPr/>
        </p:nvSpPr>
        <p:spPr bwMode="gray">
          <a:xfrm rot="5400000">
            <a:off x="8682324" y="-4891966"/>
            <a:ext cx="0" cy="17364649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39" name="Line 25"/>
          <p:cNvSpPr>
            <a:spLocks noChangeShapeType="1"/>
          </p:cNvSpPr>
          <p:nvPr/>
        </p:nvSpPr>
        <p:spPr bwMode="gray">
          <a:xfrm rot="5400000">
            <a:off x="8685035" y="-3293460"/>
            <a:ext cx="0" cy="1735923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40" name="Line 26"/>
          <p:cNvSpPr>
            <a:spLocks noChangeShapeType="1"/>
          </p:cNvSpPr>
          <p:nvPr/>
        </p:nvSpPr>
        <p:spPr bwMode="gray">
          <a:xfrm rot="5400000">
            <a:off x="8685035" y="-1694954"/>
            <a:ext cx="0" cy="1735923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41" name="Line 27"/>
          <p:cNvSpPr>
            <a:spLocks noChangeShapeType="1"/>
          </p:cNvSpPr>
          <p:nvPr/>
        </p:nvSpPr>
        <p:spPr bwMode="gray">
          <a:xfrm rot="5400000">
            <a:off x="9302781" y="597164"/>
            <a:ext cx="0" cy="15972009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42" name="Rectangle 28"/>
          <p:cNvSpPr>
            <a:spLocks noChangeArrowheads="1"/>
          </p:cNvSpPr>
          <p:nvPr/>
        </p:nvSpPr>
        <p:spPr bwMode="gray">
          <a:xfrm>
            <a:off x="7594495" y="3828289"/>
            <a:ext cx="2140439" cy="1536191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56060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sz="3072" kern="1200">
              <a:solidFill>
                <a:srgbClr val="000000"/>
              </a:solidFill>
              <a:sym typeface="Helvetica Neue"/>
            </a:endParaRPr>
          </a:p>
        </p:txBody>
      </p:sp>
      <p:sp>
        <p:nvSpPr>
          <p:cNvPr id="1043" name="Rectangle 29"/>
          <p:cNvSpPr>
            <a:spLocks noChangeArrowheads="1"/>
          </p:cNvSpPr>
          <p:nvPr/>
        </p:nvSpPr>
        <p:spPr bwMode="gray">
          <a:xfrm>
            <a:off x="14145863" y="7022593"/>
            <a:ext cx="2126891" cy="1533483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56060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sz="3072" kern="1200">
              <a:solidFill>
                <a:srgbClr val="000000"/>
              </a:solidFill>
              <a:sym typeface="Helvetica Neue"/>
            </a:endParaRPr>
          </a:p>
        </p:txBody>
      </p:sp>
      <p:sp>
        <p:nvSpPr>
          <p:cNvPr id="1044" name="Rectangle 30"/>
          <p:cNvSpPr>
            <a:spLocks noChangeArrowheads="1"/>
          </p:cNvSpPr>
          <p:nvPr/>
        </p:nvSpPr>
        <p:spPr bwMode="gray">
          <a:xfrm>
            <a:off x="1040416" y="5415958"/>
            <a:ext cx="2140439" cy="153619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56060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sz="3072" kern="1200">
              <a:solidFill>
                <a:srgbClr val="000000"/>
              </a:solidFill>
              <a:sym typeface="Helvetica Neue"/>
            </a:endParaRPr>
          </a:p>
        </p:txBody>
      </p:sp>
      <p:sp>
        <p:nvSpPr>
          <p:cNvPr id="1045" name="Rectangle 31"/>
          <p:cNvSpPr>
            <a:spLocks noChangeArrowheads="1"/>
          </p:cNvSpPr>
          <p:nvPr/>
        </p:nvSpPr>
        <p:spPr bwMode="gray">
          <a:xfrm>
            <a:off x="11959363" y="8623809"/>
            <a:ext cx="2140439" cy="113521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56060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sz="3072" kern="1200">
              <a:solidFill>
                <a:srgbClr val="000000"/>
              </a:solidFill>
              <a:sym typeface="Helvetica Neue"/>
            </a:endParaRPr>
          </a:p>
        </p:txBody>
      </p:sp>
      <p:sp>
        <p:nvSpPr>
          <p:cNvPr id="1046" name="Rectangle 32"/>
          <p:cNvSpPr>
            <a:spLocks noChangeArrowheads="1"/>
          </p:cNvSpPr>
          <p:nvPr/>
        </p:nvSpPr>
        <p:spPr bwMode="gray">
          <a:xfrm>
            <a:off x="5397158" y="0"/>
            <a:ext cx="2140439" cy="577089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56060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sz="3072" kern="1200">
              <a:solidFill>
                <a:srgbClr val="000000"/>
              </a:solidFill>
              <a:sym typeface="Helvetica Neue"/>
            </a:endParaRPr>
          </a:p>
        </p:txBody>
      </p:sp>
      <p:sp>
        <p:nvSpPr>
          <p:cNvPr id="1047" name="Rectangle 33"/>
          <p:cNvSpPr>
            <a:spLocks noChangeArrowheads="1"/>
          </p:cNvSpPr>
          <p:nvPr/>
        </p:nvSpPr>
        <p:spPr bwMode="gray">
          <a:xfrm>
            <a:off x="5410705" y="7025303"/>
            <a:ext cx="2124182" cy="1533483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56060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sz="3072" kern="1200">
              <a:solidFill>
                <a:srgbClr val="000000"/>
              </a:solidFill>
              <a:sym typeface="Helvetica Neue"/>
            </a:endParaRPr>
          </a:p>
        </p:txBody>
      </p:sp>
      <p:sp>
        <p:nvSpPr>
          <p:cNvPr id="1048" name="Rectangle 34"/>
          <p:cNvSpPr>
            <a:spLocks noChangeArrowheads="1"/>
          </p:cNvSpPr>
          <p:nvPr/>
        </p:nvSpPr>
        <p:spPr bwMode="gray">
          <a:xfrm>
            <a:off x="11948525" y="2229783"/>
            <a:ext cx="2124182" cy="1533483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56060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sz="3072" kern="1200">
              <a:solidFill>
                <a:srgbClr val="000000"/>
              </a:solidFill>
              <a:sym typeface="Helvetica Neue"/>
            </a:endParaRPr>
          </a:p>
        </p:txBody>
      </p:sp>
      <p:sp>
        <p:nvSpPr>
          <p:cNvPr id="1049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867013" y="2275840"/>
            <a:ext cx="15606237" cy="64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867013" y="8881196"/>
            <a:ext cx="4045159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389">
                <a:latin typeface="Arial" charset="0"/>
                <a:cs typeface="+mn-cs"/>
              </a:defRPr>
            </a:lvl1pPr>
          </a:lstStyle>
          <a:p>
            <a:pPr defTabSz="1560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sym typeface="Helvetica Neue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925495" y="8881196"/>
            <a:ext cx="5489277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389">
                <a:latin typeface="Arial" charset="0"/>
                <a:cs typeface="+mn-cs"/>
              </a:defRPr>
            </a:lvl1pPr>
          </a:lstStyle>
          <a:p>
            <a:pPr defTabSz="1560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sym typeface="Helvetica Neue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2428094" y="8881196"/>
            <a:ext cx="4045157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389"/>
            </a:lvl1pPr>
          </a:lstStyle>
          <a:p>
            <a:pPr defTabSz="1560606" fontAlgn="base">
              <a:spcBef>
                <a:spcPct val="0"/>
              </a:spcBef>
              <a:spcAft>
                <a:spcPct val="0"/>
              </a:spcAft>
              <a:defRPr/>
            </a:pPr>
            <a:fld id="{03DE42C0-F617-4B8F-BDBF-BB393AE312BA}" type="slidenum">
              <a:rPr lang="en-US" kern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defTabSz="156060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53" name="Freeform 36"/>
          <p:cNvSpPr>
            <a:spLocks/>
          </p:cNvSpPr>
          <p:nvPr/>
        </p:nvSpPr>
        <p:spPr bwMode="gray">
          <a:xfrm>
            <a:off x="7664940" y="0"/>
            <a:ext cx="9680743" cy="1051221"/>
          </a:xfrm>
          <a:custGeom>
            <a:avLst/>
            <a:gdLst>
              <a:gd name="T0" fmla="*/ 2147483646 w 3130"/>
              <a:gd name="T1" fmla="*/ 837515237 h 453"/>
              <a:gd name="T2" fmla="*/ 2147483646 w 3130"/>
              <a:gd name="T3" fmla="*/ 0 h 453"/>
              <a:gd name="T4" fmla="*/ 0 w 3130"/>
              <a:gd name="T5" fmla="*/ 0 h 453"/>
              <a:gd name="T6" fmla="*/ 2147483646 w 3130"/>
              <a:gd name="T7" fmla="*/ 837515237 h 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endParaRPr lang="vi-VN" sz="3072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54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867013" y="463297"/>
            <a:ext cx="15606237" cy="13194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55" name="Picture 37" descr="wat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 rot="786797">
            <a:off x="12571691" y="-541867"/>
            <a:ext cx="4584332" cy="283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38" descr="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20740733" flipH="1">
            <a:off x="92120" y="8144256"/>
            <a:ext cx="232197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14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7509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509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509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509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509" b="1">
          <a:solidFill>
            <a:schemeClr val="tx2"/>
          </a:solidFill>
          <a:latin typeface="Arial" charset="0"/>
        </a:defRPr>
      </a:lvl5pPr>
      <a:lvl6pPr marL="780303" algn="l" rtl="0" eaLnBrk="1" fontAlgn="base" hangingPunct="1">
        <a:spcBef>
          <a:spcPct val="0"/>
        </a:spcBef>
        <a:spcAft>
          <a:spcPct val="0"/>
        </a:spcAft>
        <a:defRPr sz="7509" b="1">
          <a:solidFill>
            <a:schemeClr val="tx2"/>
          </a:solidFill>
          <a:latin typeface="Arial" charset="0"/>
        </a:defRPr>
      </a:lvl6pPr>
      <a:lvl7pPr marL="1560606" algn="l" rtl="0" eaLnBrk="1" fontAlgn="base" hangingPunct="1">
        <a:spcBef>
          <a:spcPct val="0"/>
        </a:spcBef>
        <a:spcAft>
          <a:spcPct val="0"/>
        </a:spcAft>
        <a:defRPr sz="7509" b="1">
          <a:solidFill>
            <a:schemeClr val="tx2"/>
          </a:solidFill>
          <a:latin typeface="Arial" charset="0"/>
        </a:defRPr>
      </a:lvl7pPr>
      <a:lvl8pPr marL="2340910" algn="l" rtl="0" eaLnBrk="1" fontAlgn="base" hangingPunct="1">
        <a:spcBef>
          <a:spcPct val="0"/>
        </a:spcBef>
        <a:spcAft>
          <a:spcPct val="0"/>
        </a:spcAft>
        <a:defRPr sz="7509" b="1">
          <a:solidFill>
            <a:schemeClr val="tx2"/>
          </a:solidFill>
          <a:latin typeface="Arial" charset="0"/>
        </a:defRPr>
      </a:lvl8pPr>
      <a:lvl9pPr marL="3121213" algn="l" rtl="0" eaLnBrk="1" fontAlgn="base" hangingPunct="1">
        <a:spcBef>
          <a:spcPct val="0"/>
        </a:spcBef>
        <a:spcAft>
          <a:spcPct val="0"/>
        </a:spcAft>
        <a:defRPr sz="7509" b="1">
          <a:solidFill>
            <a:schemeClr val="tx2"/>
          </a:solidFill>
          <a:latin typeface="Arial" charset="0"/>
        </a:defRPr>
      </a:lvl9pPr>
    </p:titleStyle>
    <p:bodyStyle>
      <a:lvl1pPr marL="585227" indent="-585227" algn="l" rtl="0" eaLnBrk="0" fontAlgn="base" hangingPunct="0">
        <a:spcBef>
          <a:spcPct val="20000"/>
        </a:spcBef>
        <a:spcAft>
          <a:spcPct val="0"/>
        </a:spcAft>
        <a:buChar char="•"/>
        <a:defRPr sz="5461">
          <a:solidFill>
            <a:schemeClr val="tx1"/>
          </a:solidFill>
          <a:latin typeface="+mn-lt"/>
          <a:ea typeface="+mn-ea"/>
          <a:cs typeface="+mn-cs"/>
        </a:defRPr>
      </a:lvl1pPr>
      <a:lvl2pPr marL="1267993" indent="-487690" algn="l" rtl="0" eaLnBrk="0" fontAlgn="base" hangingPunct="0">
        <a:spcBef>
          <a:spcPct val="20000"/>
        </a:spcBef>
        <a:spcAft>
          <a:spcPct val="0"/>
        </a:spcAft>
        <a:buChar char="–"/>
        <a:defRPr sz="4779">
          <a:solidFill>
            <a:schemeClr val="tx1"/>
          </a:solidFill>
          <a:latin typeface="+mn-lt"/>
        </a:defRPr>
      </a:lvl2pPr>
      <a:lvl3pPr marL="1950758" indent="-390152" algn="l" rtl="0" eaLnBrk="0" fontAlgn="base" hangingPunct="0">
        <a:spcBef>
          <a:spcPct val="20000"/>
        </a:spcBef>
        <a:spcAft>
          <a:spcPct val="0"/>
        </a:spcAft>
        <a:buChar char="•"/>
        <a:defRPr sz="4096">
          <a:solidFill>
            <a:schemeClr val="tx1"/>
          </a:solidFill>
          <a:latin typeface="+mn-lt"/>
        </a:defRPr>
      </a:lvl3pPr>
      <a:lvl4pPr marL="2731061" indent="-390152" algn="l" rtl="0" eaLnBrk="0" fontAlgn="base" hangingPunct="0">
        <a:spcBef>
          <a:spcPct val="20000"/>
        </a:spcBef>
        <a:spcAft>
          <a:spcPct val="0"/>
        </a:spcAft>
        <a:buChar char="–"/>
        <a:defRPr sz="3413">
          <a:solidFill>
            <a:schemeClr val="tx1"/>
          </a:solidFill>
          <a:latin typeface="+mn-lt"/>
        </a:defRPr>
      </a:lvl4pPr>
      <a:lvl5pPr marL="3511365" indent="-390152" algn="l" rtl="0" eaLnBrk="0" fontAlgn="base" hangingPunct="0">
        <a:spcBef>
          <a:spcPct val="20000"/>
        </a:spcBef>
        <a:spcAft>
          <a:spcPct val="0"/>
        </a:spcAft>
        <a:buChar char="»"/>
        <a:defRPr sz="3413">
          <a:solidFill>
            <a:schemeClr val="tx1"/>
          </a:solidFill>
          <a:latin typeface="+mn-lt"/>
        </a:defRPr>
      </a:lvl5pPr>
      <a:lvl6pPr marL="4291668" indent="-390152" algn="l" rtl="0" eaLnBrk="1" fontAlgn="base" hangingPunct="1">
        <a:spcBef>
          <a:spcPct val="20000"/>
        </a:spcBef>
        <a:spcAft>
          <a:spcPct val="0"/>
        </a:spcAft>
        <a:buChar char="»"/>
        <a:defRPr sz="3413">
          <a:solidFill>
            <a:schemeClr val="tx1"/>
          </a:solidFill>
          <a:latin typeface="+mn-lt"/>
        </a:defRPr>
      </a:lvl6pPr>
      <a:lvl7pPr marL="5071971" indent="-390152" algn="l" rtl="0" eaLnBrk="1" fontAlgn="base" hangingPunct="1">
        <a:spcBef>
          <a:spcPct val="20000"/>
        </a:spcBef>
        <a:spcAft>
          <a:spcPct val="0"/>
        </a:spcAft>
        <a:buChar char="»"/>
        <a:defRPr sz="3413">
          <a:solidFill>
            <a:schemeClr val="tx1"/>
          </a:solidFill>
          <a:latin typeface="+mn-lt"/>
        </a:defRPr>
      </a:lvl7pPr>
      <a:lvl8pPr marL="5852274" indent="-390152" algn="l" rtl="0" eaLnBrk="1" fontAlgn="base" hangingPunct="1">
        <a:spcBef>
          <a:spcPct val="20000"/>
        </a:spcBef>
        <a:spcAft>
          <a:spcPct val="0"/>
        </a:spcAft>
        <a:buChar char="»"/>
        <a:defRPr sz="3413">
          <a:solidFill>
            <a:schemeClr val="tx1"/>
          </a:solidFill>
          <a:latin typeface="+mn-lt"/>
        </a:defRPr>
      </a:lvl8pPr>
      <a:lvl9pPr marL="6632578" indent="-390152" algn="l" rtl="0" eaLnBrk="1" fontAlgn="base" hangingPunct="1">
        <a:spcBef>
          <a:spcPct val="20000"/>
        </a:spcBef>
        <a:spcAft>
          <a:spcPct val="0"/>
        </a:spcAft>
        <a:buChar char="»"/>
        <a:defRPr sz="3413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560606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1pPr>
      <a:lvl2pPr marL="780303" algn="l" defTabSz="1560606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2pPr>
      <a:lvl3pPr marL="1560606" algn="l" defTabSz="1560606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3pPr>
      <a:lvl4pPr marL="2340910" algn="l" defTabSz="1560606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4pPr>
      <a:lvl5pPr marL="3121213" algn="l" defTabSz="1560606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5pPr>
      <a:lvl6pPr marL="3901516" algn="l" defTabSz="1560606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6pPr>
      <a:lvl7pPr marL="4681819" algn="l" defTabSz="1560606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7pPr>
      <a:lvl8pPr marL="5462123" algn="l" defTabSz="1560606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8pPr>
      <a:lvl9pPr marL="6242426" algn="l" defTabSz="1560606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032064" y="433493"/>
            <a:ext cx="14444198" cy="1573672"/>
            <a:chOff x="675" y="192"/>
            <a:chExt cx="4797" cy="697"/>
          </a:xfrm>
        </p:grpSpPr>
        <p:sp>
          <p:nvSpPr>
            <p:cNvPr id="118787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7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8788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8789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8790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8791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7013" y="2275841"/>
            <a:ext cx="15609248" cy="644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879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67013" y="8886613"/>
            <a:ext cx="4049073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22" smtClean="0">
                <a:latin typeface="Arial" charset="0"/>
              </a:defRPr>
            </a:lvl1pPr>
          </a:lstStyle>
          <a:p>
            <a:pPr defTabSz="13004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</a:endParaRPr>
          </a:p>
        </p:txBody>
      </p:sp>
      <p:sp>
        <p:nvSpPr>
          <p:cNvPr id="11879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24590" y="8886613"/>
            <a:ext cx="5494095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22" smtClean="0">
                <a:latin typeface="Arial" charset="0"/>
              </a:defRPr>
            </a:lvl1pPr>
          </a:lstStyle>
          <a:p>
            <a:pPr defTabSz="13004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</a:endParaRPr>
          </a:p>
        </p:txBody>
      </p:sp>
      <p:sp>
        <p:nvSpPr>
          <p:cNvPr id="11879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427188" y="8886613"/>
            <a:ext cx="4049073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22"/>
            </a:lvl1pPr>
          </a:lstStyle>
          <a:p>
            <a:pPr defTabSz="1300460" fontAlgn="base">
              <a:spcBef>
                <a:spcPct val="0"/>
              </a:spcBef>
              <a:spcAft>
                <a:spcPct val="0"/>
              </a:spcAft>
            </a:pPr>
            <a:fld id="{98F97D72-05FA-4B0D-8F53-D77595062DB5}" type="slidenum">
              <a:rPr lang="en-US" kern="1200" smtClean="0">
                <a:solidFill>
                  <a:srgbClr val="000000"/>
                </a:solidFill>
                <a:latin typeface="Arial" panose="020B0604020202020204" pitchFamily="34" charset="0"/>
              </a:rPr>
              <a:pPr defTabSz="13004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867013" y="390596"/>
            <a:ext cx="1560924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86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4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4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4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4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4">
          <a:solidFill>
            <a:schemeClr val="tx2"/>
          </a:solidFill>
          <a:latin typeface="Arial" charset="0"/>
        </a:defRPr>
      </a:lvl5pPr>
      <a:lvl6pPr marL="650230" algn="l" rtl="0" fontAlgn="base">
        <a:spcBef>
          <a:spcPct val="0"/>
        </a:spcBef>
        <a:spcAft>
          <a:spcPct val="0"/>
        </a:spcAft>
        <a:defRPr sz="5404">
          <a:solidFill>
            <a:schemeClr val="tx2"/>
          </a:solidFill>
          <a:latin typeface="Arial" charset="0"/>
        </a:defRPr>
      </a:lvl6pPr>
      <a:lvl7pPr marL="1300460" algn="l" rtl="0" fontAlgn="base">
        <a:spcBef>
          <a:spcPct val="0"/>
        </a:spcBef>
        <a:spcAft>
          <a:spcPct val="0"/>
        </a:spcAft>
        <a:defRPr sz="5404">
          <a:solidFill>
            <a:schemeClr val="tx2"/>
          </a:solidFill>
          <a:latin typeface="Arial" charset="0"/>
        </a:defRPr>
      </a:lvl7pPr>
      <a:lvl8pPr marL="1950690" algn="l" rtl="0" fontAlgn="base">
        <a:spcBef>
          <a:spcPct val="0"/>
        </a:spcBef>
        <a:spcAft>
          <a:spcPct val="0"/>
        </a:spcAft>
        <a:defRPr sz="5404">
          <a:solidFill>
            <a:schemeClr val="tx2"/>
          </a:solidFill>
          <a:latin typeface="Arial" charset="0"/>
        </a:defRPr>
      </a:lvl8pPr>
      <a:lvl9pPr marL="2600919" algn="l" rtl="0" fontAlgn="base">
        <a:spcBef>
          <a:spcPct val="0"/>
        </a:spcBef>
        <a:spcAft>
          <a:spcPct val="0"/>
        </a:spcAft>
        <a:defRPr sz="5404">
          <a:solidFill>
            <a:schemeClr val="tx2"/>
          </a:solidFill>
          <a:latin typeface="Arial" charset="0"/>
        </a:defRPr>
      </a:lvl9pPr>
    </p:titleStyle>
    <p:bodyStyle>
      <a:lvl1pPr marL="487672" indent="-48767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4551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3840">
          <a:solidFill>
            <a:schemeClr val="tx1"/>
          </a:solidFill>
          <a:latin typeface="+mn-lt"/>
        </a:defRPr>
      </a:lvl2pPr>
      <a:lvl3pPr marL="1625575" indent="-32511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71">
          <a:solidFill>
            <a:schemeClr val="tx1"/>
          </a:solidFill>
          <a:latin typeface="+mn-lt"/>
        </a:defRPr>
      </a:lvl3pPr>
      <a:lvl4pPr marL="2275804" indent="-32511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44">
          <a:solidFill>
            <a:schemeClr val="tx1"/>
          </a:solidFill>
          <a:latin typeface="+mn-lt"/>
        </a:defRPr>
      </a:lvl4pPr>
      <a:lvl5pPr marL="2926034" indent="-32511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844">
          <a:solidFill>
            <a:schemeClr val="tx1"/>
          </a:solidFill>
          <a:latin typeface="+mn-lt"/>
        </a:defRPr>
      </a:lvl5pPr>
      <a:lvl6pPr marL="3576264" indent="-32511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844">
          <a:solidFill>
            <a:schemeClr val="tx1"/>
          </a:solidFill>
          <a:latin typeface="+mn-lt"/>
        </a:defRPr>
      </a:lvl6pPr>
      <a:lvl7pPr marL="4226494" indent="-32511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844">
          <a:solidFill>
            <a:schemeClr val="tx1"/>
          </a:solidFill>
          <a:latin typeface="+mn-lt"/>
        </a:defRPr>
      </a:lvl7pPr>
      <a:lvl8pPr marL="4876724" indent="-32511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844">
          <a:solidFill>
            <a:schemeClr val="tx1"/>
          </a:solidFill>
          <a:latin typeface="+mn-lt"/>
        </a:defRPr>
      </a:lvl8pPr>
      <a:lvl9pPr marL="5526954" indent="-32511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84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9.w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jp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background-wallpaper-hd-green-1400x7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" y="0"/>
            <a:ext cx="17364118" cy="995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1" descr="ur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64" y="2029293"/>
            <a:ext cx="12102593" cy="292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8"/>
          <p:cNvSpPr txBox="1">
            <a:spLocks noChangeArrowheads="1"/>
          </p:cNvSpPr>
          <p:nvPr/>
        </p:nvSpPr>
        <p:spPr bwMode="auto">
          <a:xfrm>
            <a:off x="13091763" y="4009814"/>
            <a:ext cx="2731008" cy="56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560606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sz="3072" kern="1200">
              <a:solidFill>
                <a:srgbClr val="000000"/>
              </a:solidFill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101" name="WordArt 9"/>
          <p:cNvSpPr>
            <a:spLocks noChangeArrowheads="1" noChangeShapeType="1" noTextEdit="1"/>
          </p:cNvSpPr>
          <p:nvPr/>
        </p:nvSpPr>
        <p:spPr bwMode="auto">
          <a:xfrm>
            <a:off x="4243080" y="6174572"/>
            <a:ext cx="9160257" cy="13519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560606" eaLnBrk="0" fontAlgn="base">
              <a:spcBef>
                <a:spcPct val="0"/>
              </a:spcBef>
              <a:spcAft>
                <a:spcPct val="0"/>
              </a:spcAft>
            </a:pPr>
            <a:r>
              <a:rPr lang="vi-VN" sz="6144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 OUR ENGLISH CLASS</a:t>
            </a:r>
          </a:p>
        </p:txBody>
      </p:sp>
      <p:pic>
        <p:nvPicPr>
          <p:cNvPr id="2" name="Picture 18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1" y="5302166"/>
            <a:ext cx="2888149" cy="388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3" descr="feuerwerk_13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" y="0"/>
            <a:ext cx="3719916" cy="286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390" y="27093"/>
            <a:ext cx="3381248" cy="156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978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47539" y="2275840"/>
            <a:ext cx="14825472" cy="6437376"/>
          </a:xfrm>
        </p:spPr>
        <p:txBody>
          <a:bodyPr/>
          <a:lstStyle/>
          <a:p>
            <a:endParaRPr lang="en-US" sz="477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nformation">
            <a:hlinkClick r:id="" action="ppaction://media"/>
          </p:cNvPr>
          <p:cNvPicPr>
            <a:picLocks noGrp="1" noChangeAspect="1"/>
          </p:cNvPicPr>
          <p:nvPr>
            <p:ph type="media"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7487" y="5077292"/>
            <a:ext cx="831764" cy="831766"/>
          </a:xfrm>
        </p:spPr>
      </p:pic>
      <p:pic>
        <p:nvPicPr>
          <p:cNvPr id="3074" name="Picture 2" descr="http://thuthuatphanmem.vn/uploads/2018/08/21/hinh-nen-powerpoint-don-gian-dep-53_0454091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3973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01185" y="1084428"/>
            <a:ext cx="15238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9600" kern="1200" dirty="0">
                <a:solidFill>
                  <a:srgbClr val="0033CC"/>
                </a:solidFill>
                <a:latin typeface="Elephant" panose="02020904090505020303" pitchFamily="18" charset="0"/>
                <a:cs typeface="Times New Roman" panose="02020603050405020304" pitchFamily="18" charset="0"/>
                <a:sym typeface="Helvetica Neue"/>
              </a:rPr>
              <a:t>7. noisy </a:t>
            </a:r>
            <a:r>
              <a:rPr lang="vi-VN" sz="9600" kern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lang="vi-VN" sz="9600" dirty="0">
                <a:solidFill>
                  <a:srgbClr val="04A9B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# </a:t>
            </a:r>
            <a:r>
              <a:rPr lang="vi-VN" sz="9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quite</a:t>
            </a:r>
            <a:r>
              <a:rPr lang="vi-VN" sz="9600" kern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(adj)</a:t>
            </a:r>
          </a:p>
        </p:txBody>
      </p:sp>
      <p:sp>
        <p:nvSpPr>
          <p:cNvPr id="4" name="Rectangle 3"/>
          <p:cNvSpPr/>
          <p:nvPr/>
        </p:nvSpPr>
        <p:spPr>
          <a:xfrm>
            <a:off x="4253224" y="821086"/>
            <a:ext cx="184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vi-VN" sz="4400" b="1" dirty="0">
              <a:solidFill>
                <a:srgbClr val="04A9B3"/>
              </a:solidFill>
              <a:latin typeface="Helvetica Neue"/>
              <a:sym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0403" y="648053"/>
            <a:ext cx="2270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333333"/>
                </a:solidFill>
                <a:latin typeface="Lucida Sans Unicode" panose="020B0602030504020204" pitchFamily="34" charset="0"/>
              </a:rPr>
              <a:t>/ˈnɔɪzi/</a:t>
            </a:r>
            <a:endParaRPr lang="vi-VN" sz="4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445" y="2764998"/>
            <a:ext cx="12477135" cy="761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9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06989" y="779907"/>
            <a:ext cx="13044985" cy="1319444"/>
          </a:xfrm>
        </p:spPr>
        <p:txBody>
          <a:bodyPr/>
          <a:lstStyle/>
          <a:p>
            <a:r>
              <a:rPr lang="en-US" sz="9600" dirty="0">
                <a:solidFill>
                  <a:srgbClr val="FF0000"/>
                </a:solidFill>
                <a:latin typeface="Constantia" panose="02030602050306030303" pitchFamily="18" charset="0"/>
              </a:rPr>
              <a:t>8. water park (n)</a:t>
            </a:r>
            <a:endParaRPr lang="vi-VN" sz="9600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575" y="2743084"/>
            <a:ext cx="7571232" cy="583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" y="2743085"/>
            <a:ext cx="8497126" cy="566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54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06989" y="779907"/>
            <a:ext cx="13044985" cy="1319444"/>
          </a:xfrm>
        </p:spPr>
        <p:txBody>
          <a:bodyPr/>
          <a:lstStyle/>
          <a:p>
            <a:r>
              <a:rPr lang="en-US" sz="9600" dirty="0">
                <a:solidFill>
                  <a:srgbClr val="FF0000"/>
                </a:solidFill>
                <a:latin typeface="Constantia" panose="02030602050306030303" pitchFamily="18" charset="0"/>
              </a:rPr>
              <a:t>9. water slide (n)</a:t>
            </a:r>
            <a:endParaRPr lang="vi-VN" sz="9600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6"/>
          <a:stretch/>
        </p:blipFill>
        <p:spPr bwMode="auto">
          <a:xfrm>
            <a:off x="1309170" y="2597049"/>
            <a:ext cx="4360110" cy="619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48" y="3158375"/>
            <a:ext cx="81915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60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11802"/>
            <a:ext cx="5746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 words: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895" y="1102118"/>
            <a:ext cx="708776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amusement park (n)</a:t>
            </a:r>
          </a:p>
          <a:p>
            <a:pPr marL="742950" indent="-742950">
              <a:buAutoNum type="arabicPeriod"/>
            </a:pP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circus (n)</a:t>
            </a:r>
          </a:p>
          <a:p>
            <a:pPr marL="742950" indent="-742950">
              <a:buAutoNum type="arabicPeriod"/>
            </a:pP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arcade (n)</a:t>
            </a:r>
          </a:p>
          <a:p>
            <a:pPr marL="742950" indent="-742950">
              <a:buAutoNum type="arabicPeriod"/>
            </a:pP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Crowded (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742950" indent="-742950">
              <a:buAutoNum type="arabicPeriod"/>
            </a:pP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Clown (n)</a:t>
            </a:r>
          </a:p>
          <a:p>
            <a:pPr marL="742950" indent="-742950">
              <a:buAutoNum type="arabicPeriod"/>
            </a:pP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Concert (n)</a:t>
            </a:r>
          </a:p>
          <a:p>
            <a:pPr marL="742950" indent="-742950">
              <a:buAutoNum type="arabicPeriod"/>
            </a:pP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Noisy # quiet (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742950" indent="-742950">
              <a:buAutoNum type="arabicPeriod"/>
            </a:pP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Water park (n)</a:t>
            </a:r>
          </a:p>
          <a:p>
            <a:pPr marL="742950" indent="-742950">
              <a:buAutoNum type="arabicPeriod"/>
            </a:pP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Water slide (n)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0639" y="1126502"/>
            <a:ext cx="708776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alt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rạp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xiếc</a:t>
            </a:r>
            <a:endParaRPr lang="en-US" alt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alt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endParaRPr lang="en-US" alt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hề</a:t>
            </a:r>
            <a:endParaRPr lang="en-US" alt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alt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#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alt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alt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30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"/>
          <p:cNvSpPr txBox="1">
            <a:spLocks noGrp="1"/>
          </p:cNvSpPr>
          <p:nvPr>
            <p:ph type="body" idx="14"/>
          </p:nvPr>
        </p:nvSpPr>
        <p:spPr>
          <a:xfrm>
            <a:off x="8012047" y="9109976"/>
            <a:ext cx="899384" cy="471924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97C129"/>
                </a:solidFill>
              </a:defRPr>
            </a:pPr>
            <a:r>
              <a:rPr lang="en-US"/>
              <a:t>Page </a:t>
            </a:r>
            <a:endParaRPr/>
          </a:p>
        </p:txBody>
      </p:sp>
      <p:sp>
        <p:nvSpPr>
          <p:cNvPr id="4" name="Text"/>
          <p:cNvSpPr txBox="1">
            <a:spLocks noGrp="1"/>
          </p:cNvSpPr>
          <p:nvPr>
            <p:ph type="body" idx="13"/>
          </p:nvPr>
        </p:nvSpPr>
        <p:spPr>
          <a:xfrm>
            <a:off x="5979051" y="164055"/>
            <a:ext cx="5382160" cy="471924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97C129"/>
                </a:solidFill>
              </a:defRPr>
            </a:pPr>
            <a:r>
              <a:rPr lang="en-US"/>
              <a:t>i-Learn Smart World 7 – Theme 1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8911431" y="9114052"/>
            <a:ext cx="381000" cy="47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b="1">
                <a:solidFill>
                  <a:srgbClr val="92D050"/>
                </a:solidFill>
              </a:rPr>
              <a:t>8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709"/>
            <a:ext cx="17340263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19584" r="17106" b="21583"/>
          <a:stretch/>
        </p:blipFill>
        <p:spPr>
          <a:xfrm>
            <a:off x="0" y="1609344"/>
            <a:ext cx="17340263" cy="8144256"/>
          </a:xfrm>
          <a:prstGeom prst="rect">
            <a:avLst/>
          </a:prstGeom>
        </p:spPr>
      </p:pic>
      <p:pic>
        <p:nvPicPr>
          <p:cNvPr id="12" name="CD1 - 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38855" y="68580"/>
            <a:ext cx="438150" cy="43815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920240" y="3286126"/>
            <a:ext cx="3840480" cy="883538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V="1">
            <a:off x="2139156" y="2798064"/>
            <a:ext cx="3621564" cy="3039619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/>
          <p:cNvCxnSpPr/>
          <p:nvPr/>
        </p:nvCxnSpPr>
        <p:spPr>
          <a:xfrm flipV="1">
            <a:off x="2800572" y="2084832"/>
            <a:ext cx="2960148" cy="2429048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/>
          <p:cNvCxnSpPr/>
          <p:nvPr/>
        </p:nvCxnSpPr>
        <p:spPr>
          <a:xfrm flipV="1">
            <a:off x="2446242" y="7296912"/>
            <a:ext cx="3314478" cy="1119879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/>
          <p:cNvCxnSpPr/>
          <p:nvPr/>
        </p:nvCxnSpPr>
        <p:spPr>
          <a:xfrm flipV="1">
            <a:off x="1852834" y="4876800"/>
            <a:ext cx="3907886" cy="2285582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 t="6328" r="26433" b="88094"/>
          <a:stretch/>
        </p:blipFill>
        <p:spPr>
          <a:xfrm>
            <a:off x="3394550" y="269143"/>
            <a:ext cx="11853863" cy="1047593"/>
          </a:xfrm>
          <a:prstGeom prst="rect">
            <a:avLst/>
          </a:prstGeom>
        </p:spPr>
      </p:pic>
      <p:sp>
        <p:nvSpPr>
          <p:cNvPr id="20" name="Text Placeholder 1"/>
          <p:cNvSpPr txBox="1">
            <a:spLocks/>
          </p:cNvSpPr>
          <p:nvPr/>
        </p:nvSpPr>
        <p:spPr>
          <a:xfrm>
            <a:off x="365760" y="386491"/>
            <a:ext cx="3108959" cy="841256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50800" tIns="50800" rIns="50800" bIns="50800" anchor="ctr">
            <a:sp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lang="en-US" sz="48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Exercise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vi-VN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63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4288"/>
            <a:ext cx="17345026" cy="972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"/>
          <p:cNvSpPr txBox="1">
            <a:spLocks noGrp="1"/>
          </p:cNvSpPr>
          <p:nvPr>
            <p:ph type="body" idx="14"/>
          </p:nvPr>
        </p:nvSpPr>
        <p:spPr>
          <a:xfrm>
            <a:off x="8012047" y="9109976"/>
            <a:ext cx="899384" cy="471924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97C129"/>
                </a:solidFill>
              </a:defRPr>
            </a:pPr>
            <a:r>
              <a:rPr lang="en-US"/>
              <a:t>Page 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8911431" y="9114052"/>
            <a:ext cx="381000" cy="47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b="1">
                <a:solidFill>
                  <a:srgbClr val="92D050"/>
                </a:solidFill>
              </a:rPr>
              <a:t>8</a:t>
            </a:r>
          </a:p>
        </p:txBody>
      </p:sp>
      <p:pic>
        <p:nvPicPr>
          <p:cNvPr id="6" name="CD1 - 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522529" y="937923"/>
            <a:ext cx="1098414" cy="109841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3" t="10" r="18038" b="53870"/>
          <a:stretch/>
        </p:blipFill>
        <p:spPr bwMode="auto">
          <a:xfrm>
            <a:off x="13044691" y="2653306"/>
            <a:ext cx="2345563" cy="250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Placeholder 1"/>
          <p:cNvSpPr txBox="1">
            <a:spLocks/>
          </p:cNvSpPr>
          <p:nvPr/>
        </p:nvSpPr>
        <p:spPr>
          <a:xfrm>
            <a:off x="2084832" y="1066502"/>
            <a:ext cx="11667744" cy="841256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lang="en-US" sz="4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Exercise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2:Listen and write “Yes” or “No”.</a:t>
            </a:r>
            <a:endParaRPr lang="vi-VN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5747714" y="14288"/>
            <a:ext cx="5840072" cy="718145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>
            <a:solidFill>
              <a:schemeClr val="accent6">
                <a:lumMod val="50000"/>
              </a:schemeClr>
            </a:solidFill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LISTENING</a:t>
            </a:r>
            <a:endParaRPr lang="vi-VN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Placeholder 1"/>
          <p:cNvSpPr txBox="1">
            <a:spLocks/>
          </p:cNvSpPr>
          <p:nvPr/>
        </p:nvSpPr>
        <p:spPr>
          <a:xfrm>
            <a:off x="1670304" y="2172460"/>
            <a:ext cx="8790432" cy="398057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Two friends are making plans for a day out.</a:t>
            </a:r>
          </a:p>
          <a:p>
            <a:pPr algn="l"/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AutoNum type="arabicPeriod"/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a. Max wants to go to the circus.                       </a:t>
            </a:r>
          </a:p>
          <a:p>
            <a:pPr algn="l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b. Ken thinks the circus will be boring.</a:t>
            </a:r>
          </a:p>
          <a:p>
            <a:pPr algn="l"/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AutoNum type="arabicPeriod" startAt="2"/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a. Ken want to go to the arcade.</a:t>
            </a:r>
          </a:p>
          <a:p>
            <a:pPr algn="l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b. They decided to go to the movies.</a:t>
            </a:r>
            <a:endParaRPr lang="vi-VN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5" t="45151" r="3674" b="17936"/>
          <a:stretch/>
        </p:blipFill>
        <p:spPr bwMode="auto">
          <a:xfrm>
            <a:off x="13752576" y="4866154"/>
            <a:ext cx="3320175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10736124" y="3694176"/>
            <a:ext cx="1134568" cy="0"/>
          </a:xfrm>
          <a:prstGeom prst="line">
            <a:avLst/>
          </a:prstGeom>
          <a:noFill/>
          <a:ln w="5715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/>
          <p:cNvCxnSpPr/>
          <p:nvPr/>
        </p:nvCxnSpPr>
        <p:spPr>
          <a:xfrm>
            <a:off x="10808920" y="5859802"/>
            <a:ext cx="1134568" cy="0"/>
          </a:xfrm>
          <a:prstGeom prst="line">
            <a:avLst/>
          </a:prstGeom>
          <a:noFill/>
          <a:ln w="5715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29"/>
          <p:cNvCxnSpPr/>
          <p:nvPr/>
        </p:nvCxnSpPr>
        <p:spPr>
          <a:xfrm>
            <a:off x="10808920" y="5309616"/>
            <a:ext cx="1134568" cy="0"/>
          </a:xfrm>
          <a:prstGeom prst="line">
            <a:avLst/>
          </a:prstGeom>
          <a:noFill/>
          <a:ln w="5715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/>
          <p:cNvCxnSpPr/>
          <p:nvPr/>
        </p:nvCxnSpPr>
        <p:spPr>
          <a:xfrm>
            <a:off x="10742220" y="4315148"/>
            <a:ext cx="1134568" cy="0"/>
          </a:xfrm>
          <a:prstGeom prst="line">
            <a:avLst/>
          </a:prstGeom>
          <a:noFill/>
          <a:ln w="5715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TextBox 27"/>
          <p:cNvSpPr txBox="1"/>
          <p:nvPr/>
        </p:nvSpPr>
        <p:spPr>
          <a:xfrm>
            <a:off x="10815728" y="3024203"/>
            <a:ext cx="9875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Yes</a:t>
            </a:r>
            <a:endParaRPr kumimoji="0" lang="vi-VN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 Medium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920072" y="5238010"/>
            <a:ext cx="9875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Yes</a:t>
            </a:r>
            <a:endParaRPr kumimoji="0" lang="vi-VN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 Medium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889236" y="3686578"/>
            <a:ext cx="9875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endParaRPr kumimoji="0" lang="vi-VN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 Medium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936936" y="4665358"/>
            <a:ext cx="9875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endParaRPr kumimoji="0" lang="vi-VN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 Medium"/>
            </a:endParaRP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1376947" y="6458752"/>
            <a:ext cx="11667744" cy="841256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lang="en-US" sz="4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1.b.Ken thinks the circus will be fun.</a:t>
            </a:r>
            <a:endParaRPr lang="vi-VN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Placeholder 1"/>
          <p:cNvSpPr txBox="1">
            <a:spLocks/>
          </p:cNvSpPr>
          <p:nvPr/>
        </p:nvSpPr>
        <p:spPr>
          <a:xfrm>
            <a:off x="1364755" y="7528672"/>
            <a:ext cx="11667744" cy="841256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lang="en-US" sz="4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2.a.Ken doesn’t want to go to the arcade.</a:t>
            </a:r>
            <a:endParaRPr lang="vi-VN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94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8" grpId="0"/>
      <p:bldP spid="36" grpId="0"/>
      <p:bldP spid="37" grpId="0"/>
      <p:bldP spid="39" grpId="0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4288"/>
            <a:ext cx="17345026" cy="972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2034490" y="671522"/>
            <a:ext cx="11872010" cy="121058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lang="en-US" sz="7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Exercise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Fill in the blanks.</a:t>
            </a:r>
            <a:endParaRPr lang="vi-VN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871472" y="2740934"/>
            <a:ext cx="11881104" cy="3426579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50800" tIns="50800" rIns="50800" bIns="50800" anchor="ctr">
            <a:sp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speaker say: </a:t>
            </a:r>
          </a:p>
          <a:p>
            <a:pPr marL="742950" indent="-742950" algn="l">
              <a:buAutoNum type="arabicPeriod"/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a. I want to go to the circus. I think _____be really fun.                      </a:t>
            </a:r>
          </a:p>
          <a:p>
            <a:pPr algn="l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b. I do _____.</a:t>
            </a:r>
          </a:p>
          <a:p>
            <a:pPr algn="l"/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AutoNum type="arabicPeriod" startAt="2"/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a. We could _____ go to the arcade or the movies.</a:t>
            </a:r>
          </a:p>
          <a:p>
            <a:pPr algn="l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b. I don’t want to go _____ the arcade.</a:t>
            </a:r>
            <a:endParaRPr lang="vi-VN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2" t="53961" r="30310" b="17080"/>
          <a:stretch/>
        </p:blipFill>
        <p:spPr bwMode="auto">
          <a:xfrm rot="1136861">
            <a:off x="13352063" y="3054583"/>
            <a:ext cx="2533072" cy="360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36736" y="3177190"/>
            <a:ext cx="98003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it’ll</a:t>
            </a:r>
            <a:endParaRPr kumimoji="0" lang="vi-VN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6976" y="3756016"/>
            <a:ext cx="98003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too</a:t>
            </a:r>
            <a:endParaRPr kumimoji="0" lang="vi-VN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1992" y="5387812"/>
            <a:ext cx="98003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endParaRPr kumimoji="0" lang="vi-VN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9472" y="4855879"/>
            <a:ext cx="1517904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either</a:t>
            </a:r>
            <a:endParaRPr kumimoji="0" lang="vi-VN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 Medium"/>
            </a:endParaRPr>
          </a:p>
        </p:txBody>
      </p:sp>
      <p:pic>
        <p:nvPicPr>
          <p:cNvPr id="11" name="CD1 - 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522529" y="599030"/>
            <a:ext cx="1098414" cy="109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69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34"/>
            <a:ext cx="17340263" cy="972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227D4C-7305-4174-92A8-3BC2558EA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1663"/>
          <a:stretch/>
        </p:blipFill>
        <p:spPr>
          <a:xfrm>
            <a:off x="0" y="30933"/>
            <a:ext cx="6693408" cy="3169468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E1D16C-D0EB-458B-80A1-E52301B4C116}"/>
              </a:ext>
            </a:extLst>
          </p:cNvPr>
          <p:cNvSpPr txBox="1"/>
          <p:nvPr/>
        </p:nvSpPr>
        <p:spPr>
          <a:xfrm>
            <a:off x="1770031" y="1875752"/>
            <a:ext cx="3515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Useful Language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27">
            <a:extLst>
              <a:ext uri="{FF2B5EF4-FFF2-40B4-BE49-F238E27FC236}">
                <a16:creationId xmlns:a16="http://schemas.microsoft.com/office/drawing/2014/main" xmlns="" id="{0746836B-83C1-46D2-A29F-0E57DE6D771B}"/>
              </a:ext>
            </a:extLst>
          </p:cNvPr>
          <p:cNvSpPr/>
          <p:nvPr/>
        </p:nvSpPr>
        <p:spPr>
          <a:xfrm>
            <a:off x="5961888" y="813634"/>
            <a:ext cx="11082528" cy="27705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We could either go to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concert 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to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movies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I want to go to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concert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I don’t want to go to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concert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 think it’ll be noisy.</a:t>
            </a:r>
          </a:p>
          <a:p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I do too. Let’s go to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movies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CD1 - 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87686" y="176533"/>
            <a:ext cx="1274202" cy="1274202"/>
          </a:xfrm>
          <a:prstGeom prst="rect">
            <a:avLst/>
          </a:prstGeom>
        </p:spPr>
      </p:pic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xmlns="" id="{071724A0-1D8F-4DB4-9C77-0AD53CC909FF}"/>
              </a:ext>
            </a:extLst>
          </p:cNvPr>
          <p:cNvSpPr/>
          <p:nvPr/>
        </p:nvSpPr>
        <p:spPr>
          <a:xfrm>
            <a:off x="8650224" y="1176415"/>
            <a:ext cx="1042416" cy="5486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xmlns="" id="{071724A0-1D8F-4DB4-9C77-0AD53CC909FF}"/>
              </a:ext>
            </a:extLst>
          </p:cNvPr>
          <p:cNvSpPr/>
          <p:nvPr/>
        </p:nvSpPr>
        <p:spPr>
          <a:xfrm>
            <a:off x="12874752" y="1131927"/>
            <a:ext cx="603504" cy="5486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xmlns="" id="{071724A0-1D8F-4DB4-9C77-0AD53CC909FF}"/>
              </a:ext>
            </a:extLst>
          </p:cNvPr>
          <p:cNvSpPr/>
          <p:nvPr/>
        </p:nvSpPr>
        <p:spPr>
          <a:xfrm>
            <a:off x="7571232" y="2753577"/>
            <a:ext cx="676656" cy="5486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8">
            <a:extLst>
              <a:ext uri="{FF2B5EF4-FFF2-40B4-BE49-F238E27FC236}">
                <a16:creationId xmlns:a16="http://schemas.microsoft.com/office/drawing/2014/main" xmlns="" id="{46F58E61-BC73-4F2D-B682-41191216F84C}"/>
              </a:ext>
            </a:extLst>
          </p:cNvPr>
          <p:cNvSpPr/>
          <p:nvPr/>
        </p:nvSpPr>
        <p:spPr>
          <a:xfrm>
            <a:off x="33805" y="5735779"/>
            <a:ext cx="1501833" cy="48213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535638" y="5477254"/>
            <a:ext cx="3994648" cy="148132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130046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either… or ...</a:t>
            </a:r>
          </a:p>
          <a:p>
            <a:pPr algn="ctr" defTabSz="130046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…)</a:t>
            </a:r>
            <a:endParaRPr 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C5D9C1C-12BE-468C-AB9C-9218BD282AA4}"/>
              </a:ext>
            </a:extLst>
          </p:cNvPr>
          <p:cNvSpPr txBox="1"/>
          <p:nvPr/>
        </p:nvSpPr>
        <p:spPr>
          <a:xfrm>
            <a:off x="5687568" y="5617753"/>
            <a:ext cx="11283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  a. 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either 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to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circus 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concert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b. 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could either 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to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arcade 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movies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30308" y="7481066"/>
            <a:ext cx="3994648" cy="148132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130046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“too” and “so”</a:t>
            </a:r>
          </a:p>
          <a:p>
            <a:pPr algn="ctr" defTabSz="130046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6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rrow: Right 8">
            <a:extLst>
              <a:ext uri="{FF2B5EF4-FFF2-40B4-BE49-F238E27FC236}">
                <a16:creationId xmlns:a16="http://schemas.microsoft.com/office/drawing/2014/main" xmlns="" id="{46F58E61-BC73-4F2D-B682-41191216F84C}"/>
              </a:ext>
            </a:extLst>
          </p:cNvPr>
          <p:cNvSpPr/>
          <p:nvPr/>
        </p:nvSpPr>
        <p:spPr>
          <a:xfrm>
            <a:off x="-26390" y="7928546"/>
            <a:ext cx="1501833" cy="48213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C5D9C1C-12BE-468C-AB9C-9218BD282AA4}"/>
              </a:ext>
            </a:extLst>
          </p:cNvPr>
          <p:cNvSpPr txBox="1"/>
          <p:nvPr/>
        </p:nvSpPr>
        <p:spPr>
          <a:xfrm>
            <a:off x="5687568" y="7076987"/>
            <a:ext cx="37673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</a:p>
          <a:p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I like ice cream</a:t>
            </a:r>
          </a:p>
          <a:p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I do 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I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12480" y="8202973"/>
            <a:ext cx="4187952" cy="13336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itchFamily="18" charset="0"/>
                <a:ea typeface="Helvetica Neue Medium"/>
                <a:cs typeface="Times New Roman" pitchFamily="18" charset="0"/>
                <a:sym typeface="Helvetica Neue Medium"/>
              </a:rPr>
              <a:t>S+ do/ does</a:t>
            </a:r>
            <a:r>
              <a:rPr kumimoji="0" lang="en-US" sz="40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itchFamily="18" charset="0"/>
                <a:ea typeface="Helvetica Neue Medium"/>
                <a:cs typeface="Times New Roman" pitchFamily="18" charset="0"/>
                <a:sym typeface="Helvetica Neue Medium"/>
              </a:rPr>
              <a:t> + too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baseline="0" dirty="0">
                <a:solidFill>
                  <a:srgbClr val="FF0000"/>
                </a:solidFill>
                <a:latin typeface="Times New Roman" pitchFamily="18" charset="0"/>
                <a:ea typeface="Helvetica Neue Medium"/>
                <a:cs typeface="Times New Roman" pitchFamily="18" charset="0"/>
              </a:rPr>
              <a:t>So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Helvetica Neue Medium"/>
                <a:cs typeface="Times New Roman" pitchFamily="18" charset="0"/>
              </a:rPr>
              <a:t> + do/ does + S</a:t>
            </a:r>
            <a:endParaRPr kumimoji="0" lang="vi-V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Times New Roman" pitchFamily="18" charset="0"/>
              <a:ea typeface="Helvetica Neue Medium"/>
              <a:cs typeface="Times New Roman" pitchFamily="18" charset="0"/>
              <a:sym typeface="Helvetica Neue Medium"/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7845552" y="8369053"/>
            <a:ext cx="566928" cy="1016258"/>
          </a:xfrm>
          <a:prstGeom prst="rightBrace">
            <a:avLst/>
          </a:prstGeom>
          <a:noFill/>
          <a:ln w="76200" cap="flat">
            <a:solidFill>
              <a:schemeClr val="tx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Arrow: Right 8">
            <a:extLst>
              <a:ext uri="{FF2B5EF4-FFF2-40B4-BE49-F238E27FC236}">
                <a16:creationId xmlns:a16="http://schemas.microsoft.com/office/drawing/2014/main" xmlns="" id="{46F58E61-BC73-4F2D-B682-41191216F84C}"/>
              </a:ext>
            </a:extLst>
          </p:cNvPr>
          <p:cNvSpPr/>
          <p:nvPr/>
        </p:nvSpPr>
        <p:spPr>
          <a:xfrm>
            <a:off x="76477" y="3894787"/>
            <a:ext cx="1501833" cy="48213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578309" y="3636262"/>
            <a:ext cx="6834171" cy="148132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130046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want + to V1 = would like + to V1</a:t>
            </a:r>
          </a:p>
          <a:p>
            <a:pPr algn="ctr" defTabSz="130046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C5D9C1C-12BE-468C-AB9C-9218BD282AA4}"/>
              </a:ext>
            </a:extLst>
          </p:cNvPr>
          <p:cNvSpPr txBox="1"/>
          <p:nvPr/>
        </p:nvSpPr>
        <p:spPr>
          <a:xfrm>
            <a:off x="8375749" y="3768010"/>
            <a:ext cx="8197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a. 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to go to the circus.</a:t>
            </a:r>
          </a:p>
          <a:p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would like to go to the movies.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16">
            <a:extLst>
              <a:ext uri="{FF2B5EF4-FFF2-40B4-BE49-F238E27FC236}">
                <a16:creationId xmlns:a16="http://schemas.microsoft.com/office/drawing/2014/main" xmlns="" id="{071724A0-1D8F-4DB4-9C77-0AD53CC909FF}"/>
              </a:ext>
            </a:extLst>
          </p:cNvPr>
          <p:cNvSpPr/>
          <p:nvPr/>
        </p:nvSpPr>
        <p:spPr>
          <a:xfrm>
            <a:off x="8148066" y="2204937"/>
            <a:ext cx="1325880" cy="5486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49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0448"/>
            <a:ext cx="17340263" cy="1053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t="29065" r="78861" b="64808"/>
          <a:stretch/>
        </p:blipFill>
        <p:spPr bwMode="auto">
          <a:xfrm>
            <a:off x="0" y="0"/>
            <a:ext cx="345537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34918" r="2235" b="28083"/>
          <a:stretch/>
        </p:blipFill>
        <p:spPr bwMode="auto">
          <a:xfrm>
            <a:off x="-1" y="1838925"/>
            <a:ext cx="17340263" cy="600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C5D9C1C-12BE-468C-AB9C-9218BD282AA4}"/>
              </a:ext>
            </a:extLst>
          </p:cNvPr>
          <p:cNvSpPr txBox="1"/>
          <p:nvPr/>
        </p:nvSpPr>
        <p:spPr>
          <a:xfrm>
            <a:off x="3455378" y="72930"/>
            <a:ext cx="13884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4: Circle the correct words.</a:t>
            </a:r>
          </a:p>
        </p:txBody>
      </p:sp>
      <p:sp>
        <p:nvSpPr>
          <p:cNvPr id="8" name="Oval 7"/>
          <p:cNvSpPr/>
          <p:nvPr/>
        </p:nvSpPr>
        <p:spPr>
          <a:xfrm>
            <a:off x="14116050" y="3541481"/>
            <a:ext cx="1333500" cy="620335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endParaRPr lang="en-US" sz="2200">
              <a:ln w="76200">
                <a:solidFill>
                  <a:schemeClr val="tx1"/>
                </a:solidFill>
              </a:ln>
              <a:latin typeface="+mn-l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4116050" y="4194549"/>
            <a:ext cx="666750" cy="620335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endParaRPr lang="en-US" sz="2200">
              <a:ln w="76200">
                <a:solidFill>
                  <a:schemeClr val="tx1"/>
                </a:solidFill>
              </a:ln>
              <a:latin typeface="+mn-l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658850" y="5576885"/>
            <a:ext cx="495300" cy="620335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endParaRPr lang="en-US" sz="2200">
              <a:ln w="76200">
                <a:solidFill>
                  <a:schemeClr val="tx1"/>
                </a:solidFill>
              </a:ln>
              <a:latin typeface="+mn-lt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499306" y="6187087"/>
            <a:ext cx="616744" cy="620335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endParaRPr lang="en-US" sz="2200">
              <a:latin typeface="+mn-lt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882562" y="6813994"/>
            <a:ext cx="616744" cy="620335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endParaRPr lang="en-US" sz="22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003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"/>
          <p:cNvSpPr txBox="1">
            <a:spLocks noGrp="1"/>
          </p:cNvSpPr>
          <p:nvPr>
            <p:ph type="body" idx="14"/>
          </p:nvPr>
        </p:nvSpPr>
        <p:spPr>
          <a:xfrm>
            <a:off x="8012047" y="9109976"/>
            <a:ext cx="899384" cy="471924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97C129"/>
                </a:solidFill>
              </a:defRPr>
            </a:pPr>
            <a:r>
              <a:rPr lang="en-US"/>
              <a:t>Page </a:t>
            </a:r>
            <a:endParaRPr/>
          </a:p>
        </p:txBody>
      </p:sp>
      <p:sp>
        <p:nvSpPr>
          <p:cNvPr id="4" name="Text"/>
          <p:cNvSpPr txBox="1">
            <a:spLocks noGrp="1"/>
          </p:cNvSpPr>
          <p:nvPr>
            <p:ph type="body" idx="13"/>
          </p:nvPr>
        </p:nvSpPr>
        <p:spPr>
          <a:xfrm>
            <a:off x="5979051" y="164055"/>
            <a:ext cx="5382160" cy="471924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97C129"/>
                </a:solidFill>
              </a:defRPr>
            </a:pPr>
            <a:r>
              <a:rPr lang="en-US"/>
              <a:t>i-Learn Smart World 7 – Theme 1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8911431" y="9114052"/>
            <a:ext cx="381000" cy="47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b="1">
                <a:solidFill>
                  <a:srgbClr val="92D050"/>
                </a:solidFill>
              </a:rPr>
              <a:t>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17345026" cy="990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7" r="79901" b="58957"/>
          <a:stretch/>
        </p:blipFill>
        <p:spPr>
          <a:xfrm>
            <a:off x="0" y="28574"/>
            <a:ext cx="4641782" cy="1114426"/>
          </a:xfrm>
          <a:prstGeom prst="rect">
            <a:avLst/>
          </a:prstGeom>
        </p:spPr>
      </p:pic>
      <p:pic>
        <p:nvPicPr>
          <p:cNvPr id="6" name="CD1 - 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23430" y="177402"/>
            <a:ext cx="816769" cy="816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t="34914" r="47706" b="58722"/>
          <a:stretch/>
        </p:blipFill>
        <p:spPr>
          <a:xfrm>
            <a:off x="4641782" y="28575"/>
            <a:ext cx="10960249" cy="1114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t="42858" r="54127" b="11624"/>
          <a:stretch/>
        </p:blipFill>
        <p:spPr>
          <a:xfrm>
            <a:off x="1724756" y="1885951"/>
            <a:ext cx="9025800" cy="6477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9" t="3314" b="8112"/>
          <a:stretch/>
        </p:blipFill>
        <p:spPr bwMode="auto">
          <a:xfrm>
            <a:off x="10892631" y="1885950"/>
            <a:ext cx="4291013" cy="64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661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013" y="462848"/>
            <a:ext cx="13758379" cy="1318543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Unscramble words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81525" y="1951994"/>
            <a:ext cx="5076575" cy="7477756"/>
          </a:xfrm>
        </p:spPr>
        <p:txBody>
          <a:bodyPr/>
          <a:lstStyle/>
          <a:p>
            <a:pPr marL="914400" indent="-914400">
              <a:buAutoNum type="arabicPeriod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rkpa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914400" indent="-914400">
              <a:buAutoNum type="arabicPeriod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diusatm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914400" indent="-914400">
              <a:buAutoNum type="arabicPeriod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llma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914400" indent="-914400">
              <a:buAutoNum type="arabicPeriod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ymg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914400" indent="-914400">
              <a:buAutoNum type="arabicPeriod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sorte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914400" indent="-914400">
              <a:buAutoNum type="arabicPeriod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atr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agllrye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914400" indent="-914400">
              <a:buAutoNum type="arabicPeriod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ropsts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rencet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98676" y="1981448"/>
            <a:ext cx="375512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park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79625" y="7963148"/>
            <a:ext cx="529817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sports center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79624" y="7010509"/>
            <a:ext cx="4498076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art gallery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9623" y="5982057"/>
            <a:ext cx="3355077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store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9626" y="4915118"/>
            <a:ext cx="2319553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gym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79626" y="3981747"/>
            <a:ext cx="449807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mall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8676" y="3010148"/>
            <a:ext cx="465047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stadium</a:t>
            </a:r>
          </a:p>
        </p:txBody>
      </p:sp>
    </p:spTree>
    <p:extLst>
      <p:ext uri="{BB962C8B-B14F-4D97-AF65-F5344CB8AC3E}">
        <p14:creationId xmlns:p14="http://schemas.microsoft.com/office/powerpoint/2010/main" val="14331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"/>
          <p:cNvSpPr txBox="1">
            <a:spLocks noGrp="1"/>
          </p:cNvSpPr>
          <p:nvPr>
            <p:ph type="body" idx="14"/>
          </p:nvPr>
        </p:nvSpPr>
        <p:spPr>
          <a:xfrm>
            <a:off x="8012047" y="9109976"/>
            <a:ext cx="899384" cy="471924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97C129"/>
                </a:solidFill>
              </a:defRPr>
            </a:pPr>
            <a:r>
              <a:rPr lang="en-US"/>
              <a:t>Page </a:t>
            </a:r>
            <a:endParaRPr/>
          </a:p>
        </p:txBody>
      </p:sp>
      <p:sp>
        <p:nvSpPr>
          <p:cNvPr id="4" name="Text"/>
          <p:cNvSpPr txBox="1">
            <a:spLocks noGrp="1"/>
          </p:cNvSpPr>
          <p:nvPr>
            <p:ph type="body" idx="13"/>
          </p:nvPr>
        </p:nvSpPr>
        <p:spPr>
          <a:xfrm>
            <a:off x="5979051" y="164055"/>
            <a:ext cx="5382160" cy="471924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97C129"/>
                </a:solidFill>
              </a:defRPr>
            </a:pPr>
            <a:r>
              <a:rPr lang="en-US"/>
              <a:t>i-Learn Smart World 7 – Theme 1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8911431" y="9114052"/>
            <a:ext cx="381000" cy="47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b="1">
                <a:solidFill>
                  <a:srgbClr val="92D050"/>
                </a:solidFill>
              </a:rPr>
              <a:t>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31" y="835797"/>
            <a:ext cx="13004800" cy="808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25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17345026" cy="975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158784"/>
            <a:ext cx="1734026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effectLst>
                  <a:outerShdw blurRad="50800" dist="50800" dir="5400000" algn="ctr" rotWithShape="0">
                    <a:schemeClr val="accent1">
                      <a:lumMod val="40000"/>
                      <a:lumOff val="6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Exercise 5: Combine these sentences with “either…or…” to offer a choice between two things.</a:t>
            </a:r>
            <a:endParaRPr lang="vi-VN" sz="5400" b="1" dirty="0">
              <a:solidFill>
                <a:srgbClr val="7030A0"/>
              </a:solidFill>
              <a:effectLst>
                <a:outerShdw blurRad="50800" dist="50800" dir="5400000" algn="ctr" rotWithShape="0">
                  <a:schemeClr val="accent1">
                    <a:lumMod val="40000"/>
                    <a:lumOff val="6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" y="1831676"/>
            <a:ext cx="143256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Ex: 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We</a:t>
            </a:r>
            <a:r>
              <a:rPr kumimoji="0" lang="en-US" sz="4000" b="0" i="0" u="none" strike="noStrike" cap="none" spc="0" normalizeH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 could go to the amusement park. We could go to the arcade.</a:t>
            </a:r>
            <a:endParaRPr kumimoji="0" lang="vi-VN" sz="40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1100" y="2406947"/>
            <a:ext cx="32385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 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 We could</a:t>
            </a:r>
            <a:endParaRPr kumimoji="0" lang="vi-VN" sz="40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4857752"/>
            <a:ext cx="1432560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 could go to the bookstore. We could go to the movies.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 We could</a:t>
            </a:r>
            <a:endParaRPr kumimoji="0" lang="vi-VN" sz="40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3601938"/>
            <a:ext cx="1432560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1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 could go to the circus. We could go to the water park.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 We could</a:t>
            </a:r>
            <a:endParaRPr kumimoji="0" lang="vi-VN" sz="40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6172400"/>
            <a:ext cx="1432560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3. 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 could go to the park. We could go to the zoo.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 We could</a:t>
            </a:r>
            <a:endParaRPr kumimoji="0" lang="vi-VN" sz="40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7487048"/>
            <a:ext cx="1432560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4. 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 could go to the mall. We could go to the supermarket.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 We could</a:t>
            </a:r>
            <a:endParaRPr kumimoji="0" lang="vi-VN" sz="40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4204197"/>
            <a:ext cx="885825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ither go to the circus</a:t>
            </a:r>
            <a:r>
              <a:rPr kumimoji="0" lang="en-US" sz="4000" b="1" i="0" u="none" strike="noStrike" cap="none" spc="0" normalizeH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 or the park.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 </a:t>
            </a:r>
            <a:endParaRPr kumimoji="0" lang="vi-VN" sz="4000" b="1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38624" y="8077697"/>
            <a:ext cx="999172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ither go to the 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mall </a:t>
            </a:r>
            <a:r>
              <a:rPr kumimoji="0" lang="en-US" sz="4000" b="1" i="0" u="none" strike="noStrike" cap="none" spc="0" normalizeH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or the supermarket.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 </a:t>
            </a:r>
            <a:endParaRPr kumimoji="0" lang="vi-VN" sz="4000" b="1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8625" y="5442647"/>
            <a:ext cx="885825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ither go to the bookstore</a:t>
            </a:r>
            <a:r>
              <a:rPr kumimoji="0" lang="en-US" sz="4000" b="1" i="0" u="none" strike="noStrike" cap="none" spc="0" normalizeH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 or the movies.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 </a:t>
            </a:r>
            <a:endParaRPr kumimoji="0" lang="vi-VN" sz="4000" b="1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48150" y="6776345"/>
            <a:ext cx="885825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ither go to the park</a:t>
            </a:r>
            <a:r>
              <a:rPr kumimoji="0" lang="en-US" sz="4000" b="1" i="0" u="none" strike="noStrike" cap="none" spc="0" normalizeH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 or the zoo.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 </a:t>
            </a:r>
            <a:endParaRPr kumimoji="0" lang="vi-VN" sz="4000" b="1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1450" y="2376289"/>
            <a:ext cx="1205865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ither go to the amusement park </a:t>
            </a:r>
            <a:r>
              <a:rPr kumimoji="0" lang="en-US" sz="4000" b="1" i="0" u="none" strike="noStrike" cap="none" spc="0" normalizeH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or the arcade.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Helvetica Neue Medium"/>
              </a:rPr>
              <a:t> </a:t>
            </a:r>
            <a:endParaRPr kumimoji="0" lang="vi-VN" sz="4000" b="1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43512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8" grpId="0"/>
      <p:bldP spid="9" grpId="0"/>
      <p:bldP spid="10" grpId="0"/>
      <p:bldP spid="11" grpId="0"/>
      <p:bldP spid="6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40262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158784"/>
            <a:ext cx="1734026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effectLst>
                  <a:outerShdw blurRad="50800" dist="50800" dir="5400000" algn="ctr" rotWithShape="0">
                    <a:schemeClr val="accent1">
                      <a:lumMod val="40000"/>
                      <a:lumOff val="6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Exercise 6: Underline the mistakes in the sentences. Then write the correct words.</a:t>
            </a:r>
            <a:endParaRPr lang="vi-VN" sz="5400" b="1" dirty="0">
              <a:solidFill>
                <a:srgbClr val="7030A0"/>
              </a:solidFill>
              <a:effectLst>
                <a:outerShdw blurRad="50800" dist="50800" dir="5400000" algn="ctr" rotWithShape="0">
                  <a:schemeClr val="accent1">
                    <a:lumMod val="40000"/>
                    <a:lumOff val="6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" y="3068260"/>
            <a:ext cx="16783050" cy="34265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742950" indent="-742950">
              <a:buAutoNum type="arabicPeriod"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can we do at Sunday? 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could either go camping and go fishing.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don’t want going fishing.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do either. I think it’ll be boring.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I’d want to have lunch at Spring Restaurant.  It’s next to the water park.</a:t>
            </a:r>
          </a:p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   I did too.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1750" y="3054965"/>
            <a:ext cx="231955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5553" y="3616225"/>
            <a:ext cx="231955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64923" y="4181970"/>
            <a:ext cx="231955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to go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57954" y="4705349"/>
            <a:ext cx="231955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too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106649" y="5281115"/>
            <a:ext cx="231955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like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057650" y="3600450"/>
            <a:ext cx="495300" cy="0"/>
          </a:xfrm>
          <a:prstGeom prst="line">
            <a:avLst/>
          </a:prstGeom>
          <a:noFill/>
          <a:ln w="76200" cap="flat">
            <a:solidFill>
              <a:schemeClr val="accent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/>
          <p:cNvCxnSpPr/>
          <p:nvPr/>
        </p:nvCxnSpPr>
        <p:spPr>
          <a:xfrm>
            <a:off x="6438900" y="4171950"/>
            <a:ext cx="685800" cy="0"/>
          </a:xfrm>
          <a:prstGeom prst="line">
            <a:avLst/>
          </a:prstGeom>
          <a:noFill/>
          <a:ln w="76200" cap="flat">
            <a:solidFill>
              <a:schemeClr val="accent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/>
          <p:cNvCxnSpPr/>
          <p:nvPr/>
        </p:nvCxnSpPr>
        <p:spPr>
          <a:xfrm>
            <a:off x="3352800" y="4724399"/>
            <a:ext cx="1028700" cy="0"/>
          </a:xfrm>
          <a:prstGeom prst="line">
            <a:avLst/>
          </a:prstGeom>
          <a:noFill/>
          <a:ln w="76200" cap="flat">
            <a:solidFill>
              <a:schemeClr val="accent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29"/>
          <p:cNvCxnSpPr/>
          <p:nvPr/>
        </p:nvCxnSpPr>
        <p:spPr>
          <a:xfrm>
            <a:off x="1752600" y="5281115"/>
            <a:ext cx="1123950" cy="0"/>
          </a:xfrm>
          <a:prstGeom prst="line">
            <a:avLst/>
          </a:prstGeom>
          <a:noFill/>
          <a:ln w="76200" cap="flat">
            <a:solidFill>
              <a:schemeClr val="accent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/>
          <p:cNvCxnSpPr/>
          <p:nvPr/>
        </p:nvCxnSpPr>
        <p:spPr>
          <a:xfrm>
            <a:off x="1543050" y="5802209"/>
            <a:ext cx="952500" cy="0"/>
          </a:xfrm>
          <a:prstGeom prst="line">
            <a:avLst/>
          </a:prstGeom>
          <a:noFill/>
          <a:ln w="76200" cap="flat">
            <a:solidFill>
              <a:schemeClr val="accent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/>
          <p:cNvCxnSpPr/>
          <p:nvPr/>
        </p:nvCxnSpPr>
        <p:spPr>
          <a:xfrm>
            <a:off x="1257300" y="6361489"/>
            <a:ext cx="495300" cy="0"/>
          </a:xfrm>
          <a:prstGeom prst="line">
            <a:avLst/>
          </a:prstGeom>
          <a:noFill/>
          <a:ln w="76200" cap="flat">
            <a:solidFill>
              <a:schemeClr val="accent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TextBox 37"/>
          <p:cNvSpPr txBox="1"/>
          <p:nvPr/>
        </p:nvSpPr>
        <p:spPr>
          <a:xfrm>
            <a:off x="3145523" y="5775204"/>
            <a:ext cx="231955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do</a:t>
            </a:r>
          </a:p>
        </p:txBody>
      </p:sp>
    </p:spTree>
    <p:extLst>
      <p:ext uri="{BB962C8B-B14F-4D97-AF65-F5344CB8AC3E}">
        <p14:creationId xmlns:p14="http://schemas.microsoft.com/office/powerpoint/2010/main" val="31338044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89548" y="178405"/>
            <a:ext cx="6160168" cy="50413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7536" tIns="48768" rIns="97536" bIns="48768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40"/>
              </a:spcAft>
            </a:pPr>
            <a:r>
              <a:rPr lang="en-US" altLang="en-US" sz="88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  <a:ea typeface="+mj-ea"/>
                <a:cs typeface="+mj-cs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3019927" y="2789258"/>
            <a:ext cx="12777536" cy="50413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indent="-243848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  <a:defRPr/>
            </a:pP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 new words and grammar of the today lesson. </a:t>
            </a:r>
          </a:p>
          <a:p>
            <a:pPr indent="-243848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  <a:defRPr/>
            </a:pP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Finish the exercises in WB.</a:t>
            </a:r>
          </a:p>
          <a:p>
            <a:pPr indent="-243848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  <a:defRPr/>
            </a:pP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Prepare for the next lesson.</a:t>
            </a:r>
          </a:p>
        </p:txBody>
      </p:sp>
    </p:spTree>
    <p:extLst>
      <p:ext uri="{BB962C8B-B14F-4D97-AF65-F5344CB8AC3E}">
        <p14:creationId xmlns:p14="http://schemas.microsoft.com/office/powerpoint/2010/main" val="233311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erhead shot of white feathers">
            <a:extLst>
              <a:ext uri="{FF2B5EF4-FFF2-40B4-BE49-F238E27FC236}">
                <a16:creationId xmlns:a16="http://schemas.microsoft.com/office/drawing/2014/main" xmlns="" id="{33905FF3-6343-4E06-8C31-BF35F1673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7340265" cy="9753600"/>
          </a:xfrm>
          <a:prstGeom prst="rect">
            <a:avLst/>
          </a:prstGeom>
        </p:spPr>
      </p:pic>
      <p:sp>
        <p:nvSpPr>
          <p:cNvPr id="31748" name="WordArt 4"/>
          <p:cNvSpPr>
            <a:spLocks noChangeArrowheads="1" noChangeShapeType="1" noTextEdit="1"/>
          </p:cNvSpPr>
          <p:nvPr/>
        </p:nvSpPr>
        <p:spPr bwMode="auto">
          <a:xfrm>
            <a:off x="1305145" y="2432491"/>
            <a:ext cx="14729971" cy="223717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vi-VN" sz="6827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Theme 1: FREE TIME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1846465" y="5361810"/>
            <a:ext cx="123545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00460" eaLnBrk="0" fontAlgn="base">
              <a:spcBef>
                <a:spcPct val="50000"/>
              </a:spcBef>
              <a:spcAft>
                <a:spcPct val="0"/>
              </a:spcAft>
            </a:pPr>
            <a:r>
              <a:rPr lang="en-US" sz="7200" b="1" kern="1200" dirty="0">
                <a:solidFill>
                  <a:srgbClr val="FFFF00"/>
                </a:solidFill>
                <a:latin typeface="Bahnschrift" panose="020B0502040204020203" pitchFamily="34" charset="0"/>
              </a:rPr>
              <a:t>	</a:t>
            </a:r>
            <a:r>
              <a:rPr lang="en-US" sz="7200" b="1" kern="1200" dirty="0">
                <a:solidFill>
                  <a:srgbClr val="0070C0"/>
                </a:solidFill>
                <a:latin typeface="Bahnschrift" panose="020B0502040204020203" pitchFamily="34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1755371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317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47539" y="2275840"/>
            <a:ext cx="14825472" cy="6437376"/>
          </a:xfrm>
        </p:spPr>
        <p:txBody>
          <a:bodyPr/>
          <a:lstStyle/>
          <a:p>
            <a:endParaRPr lang="en-US" sz="477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nformation">
            <a:hlinkClick r:id="" action="ppaction://media"/>
          </p:cNvPr>
          <p:cNvPicPr>
            <a:picLocks noGrp="1" noChangeAspect="1"/>
          </p:cNvPicPr>
          <p:nvPr>
            <p:ph type="media"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7487" y="5077292"/>
            <a:ext cx="831764" cy="831766"/>
          </a:xfrm>
        </p:spPr>
      </p:pic>
      <p:pic>
        <p:nvPicPr>
          <p:cNvPr id="3074" name="Picture 2" descr="http://thuthuatphanmem.vn/uploads/2018/08/21/hinh-nen-powerpoint-don-gian-dep-53_0454091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-1"/>
            <a:ext cx="17339733" cy="97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7060" y="519840"/>
            <a:ext cx="13402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kern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1. amusement park</a:t>
            </a:r>
            <a:r>
              <a:rPr lang="vi-VN" sz="9600" b="1" kern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lang="vi-VN" sz="9600" dirty="0">
                <a:solidFill>
                  <a:srgbClr val="04A9B3"/>
                </a:solidFill>
                <a:latin typeface="Helvetica Neue"/>
                <a:sym typeface="Helvetica Neue"/>
              </a:rPr>
              <a:t> </a:t>
            </a:r>
            <a:r>
              <a:rPr lang="vi-VN" sz="9600" b="1" kern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(n)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7403" y="1969081"/>
            <a:ext cx="5226481" cy="348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87" y="3436373"/>
            <a:ext cx="11448969" cy="6440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8960" y="2429646"/>
            <a:ext cx="11780882" cy="66607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8766" y="353578"/>
            <a:ext cx="59025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333333"/>
                </a:solidFill>
                <a:latin typeface="Lucida Sans Unicode" panose="020B0602030504020204" pitchFamily="34" charset="0"/>
              </a:rPr>
              <a:t>/əˈmjuːzmənt pɑːrk/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8886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182" y="664501"/>
            <a:ext cx="10852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1200" b="1" kern="1200" dirty="0">
                <a:solidFill>
                  <a:srgbClr val="0033CC"/>
                </a:solidFill>
                <a:latin typeface="Segoe Print" panose="02000600000000000000" pitchFamily="2" charset="0"/>
                <a:cs typeface="Times New Roman" panose="02020603050405020304" pitchFamily="18" charset="0"/>
                <a:sym typeface="Helvetica Neue"/>
              </a:rPr>
              <a:t>2. </a:t>
            </a:r>
            <a:r>
              <a:rPr lang="vi-VN" sz="11200" b="1" kern="1200" dirty="0">
                <a:solidFill>
                  <a:srgbClr val="0033CC"/>
                </a:solidFill>
                <a:latin typeface="Segoe Print" panose="02000600000000000000" pitchFamily="2" charset="0"/>
                <a:cs typeface="Times New Roman" panose="02020603050405020304" pitchFamily="18" charset="0"/>
                <a:sym typeface="Helvetica Neue"/>
              </a:rPr>
              <a:t>circus  </a:t>
            </a:r>
            <a:r>
              <a:rPr lang="vi-VN" sz="11200" kern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lang="vi-VN" sz="11200" b="1" kern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(n)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1584" y="103464"/>
            <a:ext cx="28632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333333"/>
                </a:solidFill>
                <a:latin typeface="Lucida Sans Unicode" panose="020B0602030504020204" pitchFamily="34" charset="0"/>
              </a:rPr>
              <a:t>/ˈsɜːrkəs/</a:t>
            </a:r>
            <a:endParaRPr lang="vi-VN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2352828"/>
            <a:ext cx="14497665" cy="760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1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47539" y="2275840"/>
            <a:ext cx="14825472" cy="6437376"/>
          </a:xfrm>
        </p:spPr>
        <p:txBody>
          <a:bodyPr/>
          <a:lstStyle/>
          <a:p>
            <a:endParaRPr lang="en-US" sz="477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nformation">
            <a:hlinkClick r:id="" action="ppaction://media"/>
          </p:cNvPr>
          <p:cNvPicPr>
            <a:picLocks noGrp="1" noChangeAspect="1"/>
          </p:cNvPicPr>
          <p:nvPr>
            <p:ph type="media"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7487" y="5077292"/>
            <a:ext cx="831764" cy="831766"/>
          </a:xfrm>
        </p:spPr>
      </p:pic>
      <p:pic>
        <p:nvPicPr>
          <p:cNvPr id="3074" name="Picture 2" descr="http://thuthuatphanmem.vn/uploads/2018/08/21/hinh-nen-powerpoint-don-gian-dep-53_0454091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-1"/>
            <a:ext cx="17339733" cy="97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01185" y="837755"/>
            <a:ext cx="15238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kern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3. </a:t>
            </a:r>
            <a:r>
              <a:rPr lang="vi-VN" sz="9600" b="1" kern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arcade    (v)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353229" y="575413"/>
            <a:ext cx="29498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333333"/>
                </a:solidFill>
                <a:latin typeface="Lucida Sans Unicode" panose="020B0602030504020204" pitchFamily="34" charset="0"/>
              </a:rPr>
              <a:t>/ɑːrˈkeɪd/</a:t>
            </a:r>
            <a:endParaRPr lang="vi-VN" sz="4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2981" y="2557621"/>
            <a:ext cx="13760245" cy="68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516" y="807306"/>
            <a:ext cx="15606237" cy="1319444"/>
          </a:xfrm>
        </p:spPr>
        <p:txBody>
          <a:bodyPr/>
          <a:lstStyle/>
          <a:p>
            <a:r>
              <a:rPr lang="vi-VN" sz="9600" dirty="0">
                <a:solidFill>
                  <a:srgbClr val="FF0000"/>
                </a:solidFill>
                <a:latin typeface="Candara Light" panose="020E0502030303020204" pitchFamily="34" charset="0"/>
              </a:rPr>
              <a:t>4. crowded (adj)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2198" y="221452"/>
            <a:ext cx="31005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333333"/>
                </a:solidFill>
                <a:latin typeface="Lucida Sans Unicode" panose="020B0602030504020204" pitchFamily="34" charset="0"/>
              </a:rPr>
              <a:t>/ˈkraʊdɪd/</a:t>
            </a:r>
            <a:endParaRPr lang="vi-VN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720" y="2144538"/>
            <a:ext cx="14051280" cy="760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88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47539" y="2275840"/>
            <a:ext cx="14825472" cy="6437376"/>
          </a:xfrm>
        </p:spPr>
        <p:txBody>
          <a:bodyPr/>
          <a:lstStyle/>
          <a:p>
            <a:endParaRPr lang="en-US" sz="477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nformation">
            <a:hlinkClick r:id="" action="ppaction://media"/>
          </p:cNvPr>
          <p:cNvPicPr>
            <a:picLocks noGrp="1" noChangeAspect="1"/>
          </p:cNvPicPr>
          <p:nvPr>
            <p:ph type="media"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7487" y="5077292"/>
            <a:ext cx="831764" cy="831766"/>
          </a:xfrm>
        </p:spPr>
      </p:pic>
      <p:pic>
        <p:nvPicPr>
          <p:cNvPr id="3074" name="Picture 2" descr="http://thuthuatphanmem.vn/uploads/2018/08/21/hinh-nen-powerpoint-don-gian-dep-53_0454091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-1"/>
            <a:ext cx="17339733" cy="97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7539" y="1229273"/>
            <a:ext cx="15238813" cy="1352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60606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8192" b="1" kern="1200" dirty="0">
                <a:solidFill>
                  <a:srgbClr val="0033CC"/>
                </a:solidFill>
                <a:latin typeface="Lucida Handwriting" panose="03010101010101010101" pitchFamily="66" charset="0"/>
                <a:cs typeface="Times New Roman" panose="02020603050405020304" pitchFamily="18" charset="0"/>
                <a:sym typeface="Helvetica Neue"/>
              </a:rPr>
              <a:t>5. </a:t>
            </a:r>
            <a:r>
              <a:rPr lang="vi-VN" sz="8192" b="1" kern="1200" dirty="0">
                <a:solidFill>
                  <a:srgbClr val="0033CC"/>
                </a:solidFill>
                <a:latin typeface="Lucida Handwriting" panose="03010101010101010101" pitchFamily="66" charset="0"/>
                <a:cs typeface="Times New Roman" panose="02020603050405020304" pitchFamily="18" charset="0"/>
                <a:sym typeface="Helvetica Neue"/>
              </a:rPr>
              <a:t>clown</a:t>
            </a:r>
            <a:r>
              <a:rPr lang="vi-VN" sz="8192" b="1" kern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  (n)</a:t>
            </a:r>
          </a:p>
        </p:txBody>
      </p:sp>
      <p:sp>
        <p:nvSpPr>
          <p:cNvPr id="3" name="Rectangle 2"/>
          <p:cNvSpPr/>
          <p:nvPr/>
        </p:nvSpPr>
        <p:spPr>
          <a:xfrm>
            <a:off x="4295001" y="738298"/>
            <a:ext cx="23038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333333"/>
                </a:solidFill>
                <a:latin typeface="Lucida Sans Unicode" panose="020B0602030504020204" pitchFamily="34" charset="0"/>
              </a:rPr>
              <a:t>/klaʊn/</a:t>
            </a:r>
            <a:endParaRPr lang="vi-VN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360" y="2548717"/>
            <a:ext cx="11490959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242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989" y="779907"/>
            <a:ext cx="13044985" cy="1319444"/>
          </a:xfrm>
        </p:spPr>
        <p:txBody>
          <a:bodyPr/>
          <a:lstStyle/>
          <a:p>
            <a:r>
              <a:rPr lang="en-US" sz="9600" dirty="0">
                <a:solidFill>
                  <a:srgbClr val="FF0000"/>
                </a:solidFill>
                <a:latin typeface="Constantia" panose="02030602050306030303" pitchFamily="18" charset="0"/>
              </a:rPr>
              <a:t>6. concert (n)</a:t>
            </a:r>
            <a:endParaRPr lang="vi-VN" sz="9600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1553" y="395186"/>
            <a:ext cx="27494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333333"/>
                </a:solidFill>
                <a:latin typeface="Lucida Sans Unicode" panose="020B0602030504020204" pitchFamily="34" charset="0"/>
              </a:rPr>
              <a:t>/ˈkɒnsət/</a:t>
            </a:r>
            <a:endParaRPr lang="vi-VN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81" y="2241756"/>
            <a:ext cx="14128954" cy="737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73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4A9B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580TGp_general_light">
  <a:themeElements>
    <a:clrScheme name="Default Design 3">
      <a:dk1>
        <a:srgbClr val="000000"/>
      </a:dk1>
      <a:lt1>
        <a:srgbClr val="FEE9DE"/>
      </a:lt1>
      <a:dk2>
        <a:srgbClr val="000066"/>
      </a:dk2>
      <a:lt2>
        <a:srgbClr val="808080"/>
      </a:lt2>
      <a:accent1>
        <a:srgbClr val="5CB1FE"/>
      </a:accent1>
      <a:accent2>
        <a:srgbClr val="FF7575"/>
      </a:accent2>
      <a:accent3>
        <a:srgbClr val="FEF2EC"/>
      </a:accent3>
      <a:accent4>
        <a:srgbClr val="000000"/>
      </a:accent4>
      <a:accent5>
        <a:srgbClr val="B5D5FE"/>
      </a:accent5>
      <a:accent6>
        <a:srgbClr val="E76969"/>
      </a:accent6>
      <a:hlink>
        <a:srgbClr val="FFC319"/>
      </a:hlink>
      <a:folHlink>
        <a:srgbClr val="A8D02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atermark">
  <a:themeElements>
    <a:clrScheme name="Watermark 3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9BB0CB"/>
      </a:accent1>
      <a:accent2>
        <a:srgbClr val="D1E0CE"/>
      </a:accent2>
      <a:accent3>
        <a:srgbClr val="FFFFFF"/>
      </a:accent3>
      <a:accent4>
        <a:srgbClr val="000000"/>
      </a:accent4>
      <a:accent5>
        <a:srgbClr val="CBD4E2"/>
      </a:accent5>
      <a:accent6>
        <a:srgbClr val="BDCBBA"/>
      </a:accent6>
      <a:hlink>
        <a:srgbClr val="8EA642"/>
      </a:hlink>
      <a:folHlink>
        <a:srgbClr val="CCCC00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4A9B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2779</TotalTime>
  <Words>952</Words>
  <Application>Microsoft Office PowerPoint</Application>
  <PresentationFormat>Custom</PresentationFormat>
  <Paragraphs>168</Paragraphs>
  <Slides>23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Arial</vt:lpstr>
      <vt:lpstr>Bahnschrift</vt:lpstr>
      <vt:lpstr>Britannic Bold</vt:lpstr>
      <vt:lpstr>Candara Light</vt:lpstr>
      <vt:lpstr>Constantia</vt:lpstr>
      <vt:lpstr>Elephant</vt:lpstr>
      <vt:lpstr>Helvetica</vt:lpstr>
      <vt:lpstr>Helvetica Neue</vt:lpstr>
      <vt:lpstr>Helvetica Neue Light</vt:lpstr>
      <vt:lpstr>Helvetica Neue Medium</vt:lpstr>
      <vt:lpstr>Helvetica Neue Thin</vt:lpstr>
      <vt:lpstr>Lucida Handwriting</vt:lpstr>
      <vt:lpstr>Lucida Sans Unicode</vt:lpstr>
      <vt:lpstr>Segoe Print</vt:lpstr>
      <vt:lpstr>Source Sans Pro</vt:lpstr>
      <vt:lpstr>Times New Roman</vt:lpstr>
      <vt:lpstr>Wingdings</vt:lpstr>
      <vt:lpstr>White</vt:lpstr>
      <vt:lpstr>580TGp_general_light</vt:lpstr>
      <vt:lpstr>Watermark</vt:lpstr>
      <vt:lpstr>PowerPoint Presentation</vt:lpstr>
      <vt:lpstr>Unscramble words</vt:lpstr>
      <vt:lpstr>PowerPoint Presentation</vt:lpstr>
      <vt:lpstr>PowerPoint Presentation</vt:lpstr>
      <vt:lpstr>PowerPoint Presentation</vt:lpstr>
      <vt:lpstr>PowerPoint Presentation</vt:lpstr>
      <vt:lpstr>4. crowded (adj)</vt:lpstr>
      <vt:lpstr>PowerPoint Presentation</vt:lpstr>
      <vt:lpstr>6. concert (n)</vt:lpstr>
      <vt:lpstr>PowerPoint Presentation</vt:lpstr>
      <vt:lpstr>8. water park (n)</vt:lpstr>
      <vt:lpstr>9. water slide (n)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</dc:creator>
  <cp:lastModifiedBy>Nguyen Huyen Anh</cp:lastModifiedBy>
  <cp:revision>156</cp:revision>
  <dcterms:modified xsi:type="dcterms:W3CDTF">2021-09-09T15:14:05Z</dcterms:modified>
</cp:coreProperties>
</file>